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handoutMasterIdLst>
    <p:handoutMasterId r:id="rId20"/>
  </p:handoutMasterIdLst>
  <p:sldIdLst>
    <p:sldId id="256" r:id="rId2"/>
    <p:sldId id="257" r:id="rId3"/>
    <p:sldId id="277" r:id="rId4"/>
    <p:sldId id="259" r:id="rId5"/>
    <p:sldId id="258" r:id="rId6"/>
    <p:sldId id="275" r:id="rId7"/>
    <p:sldId id="261" r:id="rId8"/>
    <p:sldId id="262" r:id="rId9"/>
    <p:sldId id="264" r:id="rId10"/>
    <p:sldId id="268" r:id="rId11"/>
    <p:sldId id="274" r:id="rId12"/>
    <p:sldId id="266" r:id="rId13"/>
    <p:sldId id="267" r:id="rId14"/>
    <p:sldId id="276" r:id="rId15"/>
    <p:sldId id="269" r:id="rId16"/>
    <p:sldId id="272" r:id="rId17"/>
    <p:sldId id="271" r:id="rId18"/>
  </p:sldIdLst>
  <p:sldSz cx="10080625" cy="7561263"/>
  <p:notesSz cx="9869488" cy="6735763"/>
  <p:defaultTextStyle>
    <a:defPPr>
      <a:defRPr lang="ja-JP"/>
    </a:defPPr>
    <a:lvl1pPr marL="0" algn="l" defTabSz="913946" rtl="0" eaLnBrk="1" latinLnBrk="0" hangingPunct="1">
      <a:defRPr kumimoji="1" sz="1800" kern="1200">
        <a:solidFill>
          <a:schemeClr val="tx1"/>
        </a:solidFill>
        <a:latin typeface="+mn-lt"/>
        <a:ea typeface="+mn-ea"/>
        <a:cs typeface="+mn-cs"/>
      </a:defRPr>
    </a:lvl1pPr>
    <a:lvl2pPr marL="456973" algn="l" defTabSz="913946" rtl="0" eaLnBrk="1" latinLnBrk="0" hangingPunct="1">
      <a:defRPr kumimoji="1" sz="1800" kern="1200">
        <a:solidFill>
          <a:schemeClr val="tx1"/>
        </a:solidFill>
        <a:latin typeface="+mn-lt"/>
        <a:ea typeface="+mn-ea"/>
        <a:cs typeface="+mn-cs"/>
      </a:defRPr>
    </a:lvl2pPr>
    <a:lvl3pPr marL="913946" algn="l" defTabSz="913946" rtl="0" eaLnBrk="1" latinLnBrk="0" hangingPunct="1">
      <a:defRPr kumimoji="1" sz="1800" kern="1200">
        <a:solidFill>
          <a:schemeClr val="tx1"/>
        </a:solidFill>
        <a:latin typeface="+mn-lt"/>
        <a:ea typeface="+mn-ea"/>
        <a:cs typeface="+mn-cs"/>
      </a:defRPr>
    </a:lvl3pPr>
    <a:lvl4pPr marL="1370920" algn="l" defTabSz="913946" rtl="0" eaLnBrk="1" latinLnBrk="0" hangingPunct="1">
      <a:defRPr kumimoji="1" sz="1800" kern="1200">
        <a:solidFill>
          <a:schemeClr val="tx1"/>
        </a:solidFill>
        <a:latin typeface="+mn-lt"/>
        <a:ea typeface="+mn-ea"/>
        <a:cs typeface="+mn-cs"/>
      </a:defRPr>
    </a:lvl4pPr>
    <a:lvl5pPr marL="1827892" algn="l" defTabSz="913946" rtl="0" eaLnBrk="1" latinLnBrk="0" hangingPunct="1">
      <a:defRPr kumimoji="1" sz="1800" kern="1200">
        <a:solidFill>
          <a:schemeClr val="tx1"/>
        </a:solidFill>
        <a:latin typeface="+mn-lt"/>
        <a:ea typeface="+mn-ea"/>
        <a:cs typeface="+mn-cs"/>
      </a:defRPr>
    </a:lvl5pPr>
    <a:lvl6pPr marL="2284865" algn="l" defTabSz="913946" rtl="0" eaLnBrk="1" latinLnBrk="0" hangingPunct="1">
      <a:defRPr kumimoji="1" sz="1800" kern="1200">
        <a:solidFill>
          <a:schemeClr val="tx1"/>
        </a:solidFill>
        <a:latin typeface="+mn-lt"/>
        <a:ea typeface="+mn-ea"/>
        <a:cs typeface="+mn-cs"/>
      </a:defRPr>
    </a:lvl6pPr>
    <a:lvl7pPr marL="2741838" algn="l" defTabSz="913946" rtl="0" eaLnBrk="1" latinLnBrk="0" hangingPunct="1">
      <a:defRPr kumimoji="1" sz="1800" kern="1200">
        <a:solidFill>
          <a:schemeClr val="tx1"/>
        </a:solidFill>
        <a:latin typeface="+mn-lt"/>
        <a:ea typeface="+mn-ea"/>
        <a:cs typeface="+mn-cs"/>
      </a:defRPr>
    </a:lvl7pPr>
    <a:lvl8pPr marL="3198812" algn="l" defTabSz="913946" rtl="0" eaLnBrk="1" latinLnBrk="0" hangingPunct="1">
      <a:defRPr kumimoji="1" sz="1800" kern="1200">
        <a:solidFill>
          <a:schemeClr val="tx1"/>
        </a:solidFill>
        <a:latin typeface="+mn-lt"/>
        <a:ea typeface="+mn-ea"/>
        <a:cs typeface="+mn-cs"/>
      </a:defRPr>
    </a:lvl8pPr>
    <a:lvl9pPr marL="3655784" algn="l" defTabSz="913946"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330" y="-210"/>
      </p:cViewPr>
      <p:guideLst>
        <p:guide orient="horz" pos="2382"/>
        <p:guide pos="3175"/>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4" Type="http://schemas.openxmlformats.org/officeDocument/2006/relationships/image" Target="../media/image1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6" Type="http://schemas.openxmlformats.org/officeDocument/2006/relationships/image" Target="../media/image19.wmf"/><Relationship Id="rId5" Type="http://schemas.openxmlformats.org/officeDocument/2006/relationships/image" Target="../media/image18.wmf"/><Relationship Id="rId4" Type="http://schemas.openxmlformats.org/officeDocument/2006/relationships/image" Target="../media/image1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17.wmf"/><Relationship Id="rId1" Type="http://schemas.openxmlformats.org/officeDocument/2006/relationships/image" Target="../media/image22.wmf"/><Relationship Id="rId4" Type="http://schemas.openxmlformats.org/officeDocument/2006/relationships/image" Target="../media/image2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ヘッダー プレースホルダ 1"/>
          <p:cNvSpPr txBox="1">
            <a:spLocks noGrp="1"/>
          </p:cNvSpPr>
          <p:nvPr>
            <p:ph type="hdr" sz="quarter"/>
          </p:nvPr>
        </p:nvSpPr>
        <p:spPr>
          <a:xfrm>
            <a:off x="0" y="1"/>
            <a:ext cx="4283072" cy="336567"/>
          </a:xfrm>
          <a:prstGeom prst="rect">
            <a:avLst/>
          </a:prstGeom>
          <a:noFill/>
          <a:ln>
            <a:noFill/>
          </a:ln>
        </p:spPr>
        <p:txBody>
          <a:bodyPr vert="horz" lIns="81882" tIns="40941" rIns="81882" bIns="40941"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hangingPunct="0">
              <a:buNone/>
              <a:defRPr sz="1400"/>
            </a:pPr>
            <a:endParaRPr lang="en-US" sz="1300" dirty="0">
              <a:latin typeface="Arial" pitchFamily="18"/>
              <a:ea typeface="ＭＳ Ｐゴシック" pitchFamily="2"/>
              <a:cs typeface="Mangal" pitchFamily="2"/>
            </a:endParaRPr>
          </a:p>
        </p:txBody>
      </p:sp>
      <p:sp>
        <p:nvSpPr>
          <p:cNvPr id="3" name="日付プレースホルダ 2"/>
          <p:cNvSpPr txBox="1">
            <a:spLocks noGrp="1"/>
          </p:cNvSpPr>
          <p:nvPr>
            <p:ph type="dt" sz="quarter" idx="1"/>
          </p:nvPr>
        </p:nvSpPr>
        <p:spPr>
          <a:xfrm>
            <a:off x="5586371" y="1"/>
            <a:ext cx="4283072" cy="336567"/>
          </a:xfrm>
          <a:prstGeom prst="rect">
            <a:avLst/>
          </a:prstGeom>
          <a:noFill/>
          <a:ln>
            <a:noFill/>
          </a:ln>
        </p:spPr>
        <p:txBody>
          <a:bodyPr vert="horz" lIns="81882" tIns="40941" rIns="81882" bIns="40941"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algn="r" hangingPunct="0">
              <a:buNone/>
              <a:defRPr sz="1400"/>
            </a:pPr>
            <a:endParaRPr lang="en-US" sz="1300" dirty="0">
              <a:latin typeface="Arial" pitchFamily="18"/>
              <a:ea typeface="ＭＳ Ｐゴシック" pitchFamily="2"/>
              <a:cs typeface="Mangal" pitchFamily="2"/>
            </a:endParaRPr>
          </a:p>
        </p:txBody>
      </p:sp>
      <p:sp>
        <p:nvSpPr>
          <p:cNvPr id="4" name="フッター プレースホルダ 3"/>
          <p:cNvSpPr txBox="1">
            <a:spLocks noGrp="1"/>
          </p:cNvSpPr>
          <p:nvPr>
            <p:ph type="ftr" sz="quarter" idx="2"/>
          </p:nvPr>
        </p:nvSpPr>
        <p:spPr>
          <a:xfrm>
            <a:off x="0" y="6399087"/>
            <a:ext cx="4283072" cy="336567"/>
          </a:xfrm>
          <a:prstGeom prst="rect">
            <a:avLst/>
          </a:prstGeom>
          <a:noFill/>
          <a:ln>
            <a:noFill/>
          </a:ln>
        </p:spPr>
        <p:txBody>
          <a:bodyPr vert="horz" lIns="81882" tIns="40941" rIns="81882" bIns="40941" anchor="b"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hangingPunct="0">
              <a:buNone/>
              <a:defRPr sz="1400"/>
            </a:pPr>
            <a:endParaRPr lang="en-US" sz="1300" dirty="0">
              <a:latin typeface="Arial" pitchFamily="18"/>
              <a:ea typeface="ＭＳ Ｐゴシック" pitchFamily="2"/>
              <a:cs typeface="Mangal" pitchFamily="2"/>
            </a:endParaRPr>
          </a:p>
        </p:txBody>
      </p:sp>
      <p:sp>
        <p:nvSpPr>
          <p:cNvPr id="5" name="スライド番号プレースホルダ 4"/>
          <p:cNvSpPr txBox="1">
            <a:spLocks noGrp="1"/>
          </p:cNvSpPr>
          <p:nvPr>
            <p:ph type="sldNum" sz="quarter" idx="3"/>
          </p:nvPr>
        </p:nvSpPr>
        <p:spPr>
          <a:xfrm>
            <a:off x="5586371" y="6399087"/>
            <a:ext cx="4283072" cy="336567"/>
          </a:xfrm>
          <a:prstGeom prst="rect">
            <a:avLst/>
          </a:prstGeom>
          <a:noFill/>
          <a:ln>
            <a:noFill/>
          </a:ln>
        </p:spPr>
        <p:txBody>
          <a:bodyPr vert="horz" lIns="81882" tIns="40941" rIns="81882" bIns="40941" anchor="b"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algn="r" hangingPunct="0">
              <a:buNone/>
              <a:defRPr sz="1400"/>
            </a:pPr>
            <a:fld id="{7EEBF297-98D4-4ECB-872E-82038B679173}" type="slidenum">
              <a:rPr/>
              <a:pPr algn="r" hangingPunct="0">
                <a:buNone/>
                <a:defRPr sz="1400"/>
              </a:pPr>
              <a:t>&lt;#&gt;</a:t>
            </a:fld>
            <a:endParaRPr lang="en-US" sz="1300" dirty="0">
              <a:latin typeface="Arial" pitchFamily="18"/>
              <a:ea typeface="ＭＳ Ｐゴシック" pitchFamily="2"/>
              <a:cs typeface="Mangal" pitchFamily="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idx="2"/>
          </p:nvPr>
        </p:nvSpPr>
        <p:spPr>
          <a:xfrm>
            <a:off x="3249613" y="511175"/>
            <a:ext cx="3368675" cy="2527300"/>
          </a:xfrm>
          <a:prstGeom prst="rect">
            <a:avLst/>
          </a:prstGeom>
          <a:noFill/>
          <a:ln>
            <a:noFill/>
            <a:prstDash val="solid"/>
          </a:ln>
        </p:spPr>
      </p:sp>
      <p:sp>
        <p:nvSpPr>
          <p:cNvPr id="3" name="ノート プレースホルダ 2"/>
          <p:cNvSpPr txBox="1">
            <a:spLocks noGrp="1"/>
          </p:cNvSpPr>
          <p:nvPr>
            <p:ph type="body" sz="quarter" idx="3"/>
          </p:nvPr>
        </p:nvSpPr>
        <p:spPr>
          <a:xfrm>
            <a:off x="986992" y="3199430"/>
            <a:ext cx="7895459" cy="3030920"/>
          </a:xfrm>
          <a:prstGeom prst="rect">
            <a:avLst/>
          </a:prstGeom>
          <a:noFill/>
          <a:ln>
            <a:noFill/>
          </a:ln>
        </p:spPr>
        <p:txBody>
          <a:bodyPr lIns="0" tIns="0" rIns="0" bIns="0"/>
          <a:lstStyle/>
          <a:p>
            <a:endParaRPr lang="en-US" altLang="ja-JP"/>
          </a:p>
        </p:txBody>
      </p:sp>
      <p:sp>
        <p:nvSpPr>
          <p:cNvPr id="4" name="ヘッダー プレースホルダ 3"/>
          <p:cNvSpPr txBox="1">
            <a:spLocks noGrp="1"/>
          </p:cNvSpPr>
          <p:nvPr>
            <p:ph type="hdr" sz="quarter"/>
          </p:nvPr>
        </p:nvSpPr>
        <p:spPr>
          <a:xfrm>
            <a:off x="0" y="1"/>
            <a:ext cx="4283072" cy="336567"/>
          </a:xfrm>
          <a:prstGeom prst="rect">
            <a:avLst/>
          </a:prstGeom>
          <a:noFill/>
          <a:ln>
            <a:noFill/>
          </a:ln>
        </p:spPr>
        <p:txBody>
          <a:bodyPr lIns="0" tIns="0" rIns="0" bIns="0"/>
          <a:lstStyle>
            <a:lvl1pPr lvl="0" rtl="0" hangingPunct="0">
              <a:buNone/>
              <a:tabLst/>
              <a:defRPr lang="en-US" sz="1300" kern="1200">
                <a:latin typeface="Times New Roman" pitchFamily="18"/>
                <a:ea typeface="ＭＳ Ｐ明朝" pitchFamily="2"/>
                <a:cs typeface="Tahoma" pitchFamily="2"/>
              </a:defRPr>
            </a:lvl1pPr>
          </a:lstStyle>
          <a:p>
            <a:pPr lvl="0"/>
            <a:endParaRPr lang="en-US"/>
          </a:p>
        </p:txBody>
      </p:sp>
      <p:sp>
        <p:nvSpPr>
          <p:cNvPr id="5" name="日付プレースホルダ 4"/>
          <p:cNvSpPr txBox="1">
            <a:spLocks noGrp="1"/>
          </p:cNvSpPr>
          <p:nvPr>
            <p:ph type="dt" idx="1"/>
          </p:nvPr>
        </p:nvSpPr>
        <p:spPr>
          <a:xfrm>
            <a:off x="5586371" y="1"/>
            <a:ext cx="4283072" cy="336567"/>
          </a:xfrm>
          <a:prstGeom prst="rect">
            <a:avLst/>
          </a:prstGeom>
          <a:noFill/>
          <a:ln>
            <a:noFill/>
          </a:ln>
        </p:spPr>
        <p:txBody>
          <a:bodyPr lIns="0" tIns="0" rIns="0" bIns="0"/>
          <a:lstStyle>
            <a:lvl1pPr lvl="0" algn="r" rtl="0" hangingPunct="0">
              <a:buNone/>
              <a:tabLst/>
              <a:defRPr lang="en-US" sz="1300" kern="1200">
                <a:latin typeface="Times New Roman" pitchFamily="18"/>
                <a:ea typeface="ＭＳ Ｐ明朝" pitchFamily="2"/>
                <a:cs typeface="Tahoma" pitchFamily="2"/>
              </a:defRPr>
            </a:lvl1pPr>
          </a:lstStyle>
          <a:p>
            <a:pPr lvl="0"/>
            <a:endParaRPr lang="en-US"/>
          </a:p>
        </p:txBody>
      </p:sp>
      <p:sp>
        <p:nvSpPr>
          <p:cNvPr id="6" name="フッター プレースホルダ 5"/>
          <p:cNvSpPr txBox="1">
            <a:spLocks noGrp="1"/>
          </p:cNvSpPr>
          <p:nvPr>
            <p:ph type="ftr" sz="quarter" idx="4"/>
          </p:nvPr>
        </p:nvSpPr>
        <p:spPr>
          <a:xfrm>
            <a:off x="0" y="6399087"/>
            <a:ext cx="4283072" cy="336567"/>
          </a:xfrm>
          <a:prstGeom prst="rect">
            <a:avLst/>
          </a:prstGeom>
          <a:noFill/>
          <a:ln>
            <a:noFill/>
          </a:ln>
        </p:spPr>
        <p:txBody>
          <a:bodyPr lIns="0" tIns="0" rIns="0" bIns="0" anchor="b"/>
          <a:lstStyle>
            <a:lvl1pPr lvl="0" rtl="0" hangingPunct="0">
              <a:buNone/>
              <a:tabLst/>
              <a:defRPr lang="en-US" sz="1300" kern="1200">
                <a:latin typeface="Times New Roman" pitchFamily="18"/>
                <a:ea typeface="ＭＳ Ｐ明朝" pitchFamily="2"/>
                <a:cs typeface="Tahoma" pitchFamily="2"/>
              </a:defRPr>
            </a:lvl1pPr>
          </a:lstStyle>
          <a:p>
            <a:pPr lvl="0"/>
            <a:endParaRPr lang="en-US"/>
          </a:p>
        </p:txBody>
      </p:sp>
      <p:sp>
        <p:nvSpPr>
          <p:cNvPr id="7" name="スライド番号プレースホルダ 6"/>
          <p:cNvSpPr txBox="1">
            <a:spLocks noGrp="1"/>
          </p:cNvSpPr>
          <p:nvPr>
            <p:ph type="sldNum" sz="quarter" idx="5"/>
          </p:nvPr>
        </p:nvSpPr>
        <p:spPr>
          <a:xfrm>
            <a:off x="5586371" y="6399087"/>
            <a:ext cx="4283072" cy="336567"/>
          </a:xfrm>
          <a:prstGeom prst="rect">
            <a:avLst/>
          </a:prstGeom>
          <a:noFill/>
          <a:ln>
            <a:noFill/>
          </a:ln>
        </p:spPr>
        <p:txBody>
          <a:bodyPr lIns="0" tIns="0" rIns="0" bIns="0" anchor="b"/>
          <a:lstStyle>
            <a:lvl1pPr lvl="0" algn="r" rtl="0" hangingPunct="0">
              <a:buNone/>
              <a:tabLst/>
              <a:defRPr lang="en-US" sz="1300" kern="1200">
                <a:latin typeface="Times New Roman" pitchFamily="18"/>
                <a:ea typeface="ＭＳ Ｐ明朝" pitchFamily="2"/>
                <a:cs typeface="Tahoma" pitchFamily="2"/>
              </a:defRPr>
            </a:lvl1pPr>
          </a:lstStyle>
          <a:p>
            <a:pPr lvl="0"/>
            <a:fld id="{ED17EAEB-329E-4B65-BD95-FD8CE3353C86}" type="slidenum">
              <a:rPr/>
              <a:pPr lvl="0"/>
              <a:t>&lt;#&gt;</a:t>
            </a:fld>
            <a:endParaRPr lang="en-US"/>
          </a:p>
        </p:txBody>
      </p:sp>
    </p:spTree>
  </p:cSld>
  <p:clrMap bg1="lt1" tx1="dk1" bg2="lt2" tx2="dk2" accent1="accent1" accent2="accent2" accent3="accent3" accent4="accent4" accent5="accent5" accent6="accent6" hlink="hlink" folHlink="folHlink"/>
  <p:notesStyle>
    <a:lvl1pPr marL="215893" marR="0" indent="-215893" rtl="0" hangingPunct="0">
      <a:tabLst/>
      <a:defRPr lang="en-US" altLang="ja-JP" sz="2000" b="0" i="0" u="none" strike="noStrike" kern="1200">
        <a:ln>
          <a:noFill/>
        </a:ln>
        <a:latin typeface="Arial" pitchFamily="18"/>
        <a:ea typeface="ＭＳ Ｐゴシック" pitchFamily="2"/>
        <a:cs typeface="Mangal" pitchFamily="2"/>
      </a:defRPr>
    </a:lvl1pPr>
    <a:lvl2pPr marL="456973" algn="l" defTabSz="913946" rtl="0" eaLnBrk="1" latinLnBrk="0" hangingPunct="1">
      <a:defRPr kumimoji="1" sz="1200" kern="1200">
        <a:solidFill>
          <a:schemeClr val="tx1"/>
        </a:solidFill>
        <a:latin typeface="+mn-lt"/>
        <a:ea typeface="+mn-ea"/>
        <a:cs typeface="+mn-cs"/>
      </a:defRPr>
    </a:lvl2pPr>
    <a:lvl3pPr marL="913946" algn="l" defTabSz="913946" rtl="0" eaLnBrk="1" latinLnBrk="0" hangingPunct="1">
      <a:defRPr kumimoji="1" sz="1200" kern="1200">
        <a:solidFill>
          <a:schemeClr val="tx1"/>
        </a:solidFill>
        <a:latin typeface="+mn-lt"/>
        <a:ea typeface="+mn-ea"/>
        <a:cs typeface="+mn-cs"/>
      </a:defRPr>
    </a:lvl3pPr>
    <a:lvl4pPr marL="1370920" algn="l" defTabSz="913946" rtl="0" eaLnBrk="1" latinLnBrk="0" hangingPunct="1">
      <a:defRPr kumimoji="1" sz="1200" kern="1200">
        <a:solidFill>
          <a:schemeClr val="tx1"/>
        </a:solidFill>
        <a:latin typeface="+mn-lt"/>
        <a:ea typeface="+mn-ea"/>
        <a:cs typeface="+mn-cs"/>
      </a:defRPr>
    </a:lvl4pPr>
    <a:lvl5pPr marL="1827892" algn="l" defTabSz="913946" rtl="0" eaLnBrk="1" latinLnBrk="0" hangingPunct="1">
      <a:defRPr kumimoji="1" sz="1200" kern="1200">
        <a:solidFill>
          <a:schemeClr val="tx1"/>
        </a:solidFill>
        <a:latin typeface="+mn-lt"/>
        <a:ea typeface="+mn-ea"/>
        <a:cs typeface="+mn-cs"/>
      </a:defRPr>
    </a:lvl5pPr>
    <a:lvl6pPr marL="2284865" algn="l" defTabSz="913946" rtl="0" eaLnBrk="1" latinLnBrk="0" hangingPunct="1">
      <a:defRPr kumimoji="1" sz="1200" kern="1200">
        <a:solidFill>
          <a:schemeClr val="tx1"/>
        </a:solidFill>
        <a:latin typeface="+mn-lt"/>
        <a:ea typeface="+mn-ea"/>
        <a:cs typeface="+mn-cs"/>
      </a:defRPr>
    </a:lvl6pPr>
    <a:lvl7pPr marL="2741838" algn="l" defTabSz="913946" rtl="0" eaLnBrk="1" latinLnBrk="0" hangingPunct="1">
      <a:defRPr kumimoji="1" sz="1200" kern="1200">
        <a:solidFill>
          <a:schemeClr val="tx1"/>
        </a:solidFill>
        <a:latin typeface="+mn-lt"/>
        <a:ea typeface="+mn-ea"/>
        <a:cs typeface="+mn-cs"/>
      </a:defRPr>
    </a:lvl7pPr>
    <a:lvl8pPr marL="3198812" algn="l" defTabSz="913946" rtl="0" eaLnBrk="1" latinLnBrk="0" hangingPunct="1">
      <a:defRPr kumimoji="1" sz="1200" kern="1200">
        <a:solidFill>
          <a:schemeClr val="tx1"/>
        </a:solidFill>
        <a:latin typeface="+mn-lt"/>
        <a:ea typeface="+mn-ea"/>
        <a:cs typeface="+mn-cs"/>
      </a:defRPr>
    </a:lvl8pPr>
    <a:lvl9pPr marL="3655784" algn="l" defTabSz="913946"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noResize="1"/>
          </p:cNvSpPr>
          <p:nvPr>
            <p:ph type="sldImg"/>
          </p:nvPr>
        </p:nvSpPr>
        <p:spPr>
          <a:xfrm>
            <a:off x="3379788" y="646113"/>
            <a:ext cx="3109912" cy="2332037"/>
          </a:xfrm>
          <a:solidFill>
            <a:schemeClr val="accent1"/>
          </a:solidFill>
          <a:ln w="25400">
            <a:solidFill>
              <a:schemeClr val="accent1">
                <a:shade val="50000"/>
              </a:schemeClr>
            </a:solidFill>
            <a:prstDash val="solid"/>
          </a:ln>
        </p:spPr>
      </p:sp>
      <p:sp>
        <p:nvSpPr>
          <p:cNvPr id="3" name="ノート プレースホルダ 2"/>
          <p:cNvSpPr txBox="1">
            <a:spLocks noGrp="1"/>
          </p:cNvSpPr>
          <p:nvPr>
            <p:ph type="body" sz="quarter" idx="1"/>
          </p:nvPr>
        </p:nvSpPr>
        <p:spPr>
          <a:xfrm>
            <a:off x="1527018" y="3204646"/>
            <a:ext cx="6822929" cy="338554"/>
          </a:xfrm>
        </p:spPr>
        <p:txBody>
          <a:bodyPr>
            <a:spAutoFit/>
          </a:bodyPr>
          <a:lstStyle/>
          <a:p>
            <a:endParaRPr lang="en-US" altLang="ja-JP" sz="2200" dirty="0">
              <a:solidFill>
                <a:srgbClr val="000000"/>
              </a:solidFill>
              <a:latin typeface="HG-MinchoL-Sun" pitchFamily="49"/>
              <a:cs typeface="Tahoma" pitchFamily="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noResize="1"/>
          </p:cNvSpPr>
          <p:nvPr>
            <p:ph type="sldImg"/>
          </p:nvPr>
        </p:nvSpPr>
        <p:spPr>
          <a:xfrm>
            <a:off x="3379788" y="646113"/>
            <a:ext cx="3109912" cy="2332037"/>
          </a:xfrm>
          <a:solidFill>
            <a:schemeClr val="accent1"/>
          </a:solidFill>
          <a:ln w="25400">
            <a:solidFill>
              <a:schemeClr val="accent1">
                <a:shade val="50000"/>
              </a:schemeClr>
            </a:solidFill>
            <a:prstDash val="solid"/>
          </a:ln>
        </p:spPr>
      </p:sp>
      <p:sp>
        <p:nvSpPr>
          <p:cNvPr id="3" name="ノート プレースホルダ 2"/>
          <p:cNvSpPr txBox="1">
            <a:spLocks noGrp="1"/>
          </p:cNvSpPr>
          <p:nvPr>
            <p:ph type="body" sz="quarter" idx="1"/>
          </p:nvPr>
        </p:nvSpPr>
        <p:spPr>
          <a:xfrm>
            <a:off x="1527018" y="3204647"/>
            <a:ext cx="6822929" cy="2530831"/>
          </a:xfrm>
        </p:spPr>
        <p:txBody>
          <a:bodyPr/>
          <a:lstStyle/>
          <a:p>
            <a:endParaRPr lang="en-US" altLang="ja-JP" sz="2200" dirty="0">
              <a:solidFill>
                <a:srgbClr val="000000"/>
              </a:solidFill>
              <a:latin typeface="HG-MinchoL-Sun" pitchFamily="49"/>
              <a:cs typeface="Tahoma" pitchFamily="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noResize="1"/>
          </p:cNvSpPr>
          <p:nvPr>
            <p:ph type="sldImg"/>
          </p:nvPr>
        </p:nvSpPr>
        <p:spPr>
          <a:xfrm>
            <a:off x="3379788" y="646113"/>
            <a:ext cx="3109912" cy="2332037"/>
          </a:xfrm>
          <a:solidFill>
            <a:schemeClr val="accent1"/>
          </a:solidFill>
          <a:ln w="25400">
            <a:solidFill>
              <a:schemeClr val="accent1">
                <a:shade val="50000"/>
              </a:schemeClr>
            </a:solidFill>
            <a:prstDash val="solid"/>
          </a:ln>
        </p:spPr>
      </p:sp>
      <p:sp>
        <p:nvSpPr>
          <p:cNvPr id="3" name="ノート プレースホルダ 2"/>
          <p:cNvSpPr txBox="1">
            <a:spLocks noGrp="1"/>
          </p:cNvSpPr>
          <p:nvPr>
            <p:ph type="body" sz="quarter" idx="1"/>
          </p:nvPr>
        </p:nvSpPr>
        <p:spPr>
          <a:xfrm>
            <a:off x="1527018" y="3204647"/>
            <a:ext cx="6822929" cy="2530831"/>
          </a:xfrm>
        </p:spPr>
        <p:txBody>
          <a:bodyPr/>
          <a:lstStyle/>
          <a:p>
            <a:endParaRPr lang="en-US" altLang="ja-JP" sz="2200" dirty="0">
              <a:solidFill>
                <a:srgbClr val="000000"/>
              </a:solidFill>
              <a:latin typeface="HG-MinchoL-Sun" pitchFamily="49"/>
              <a:cs typeface="Tahoma" pitchFamily="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noResize="1"/>
          </p:cNvSpPr>
          <p:nvPr>
            <p:ph type="sldImg"/>
          </p:nvPr>
        </p:nvSpPr>
        <p:spPr>
          <a:xfrm>
            <a:off x="3379788" y="646113"/>
            <a:ext cx="3109912" cy="2332037"/>
          </a:xfrm>
          <a:solidFill>
            <a:schemeClr val="accent1"/>
          </a:solidFill>
          <a:ln w="25400">
            <a:solidFill>
              <a:schemeClr val="accent1">
                <a:shade val="50000"/>
              </a:schemeClr>
            </a:solidFill>
            <a:prstDash val="solid"/>
          </a:ln>
        </p:spPr>
      </p:sp>
      <p:sp>
        <p:nvSpPr>
          <p:cNvPr id="3" name="ノート プレースホルダ 2"/>
          <p:cNvSpPr txBox="1">
            <a:spLocks noGrp="1"/>
          </p:cNvSpPr>
          <p:nvPr>
            <p:ph type="body" sz="quarter" idx="1"/>
          </p:nvPr>
        </p:nvSpPr>
        <p:spPr>
          <a:xfrm>
            <a:off x="1527018" y="3204647"/>
            <a:ext cx="6822929" cy="2530831"/>
          </a:xfrm>
        </p:spPr>
        <p:txBody>
          <a:bodyPr/>
          <a:lstStyle/>
          <a:p>
            <a:endParaRPr lang="en-US" altLang="ja-JP" sz="2200" dirty="0">
              <a:solidFill>
                <a:srgbClr val="000000"/>
              </a:solidFill>
              <a:latin typeface="HG-MinchoL-Sun" pitchFamily="49"/>
              <a:cs typeface="Tahoma" pitchFamily="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noResize="1"/>
          </p:cNvSpPr>
          <p:nvPr>
            <p:ph type="sldImg"/>
          </p:nvPr>
        </p:nvSpPr>
        <p:spPr>
          <a:xfrm>
            <a:off x="3379788" y="646113"/>
            <a:ext cx="3109912" cy="2332037"/>
          </a:xfrm>
          <a:solidFill>
            <a:schemeClr val="accent1"/>
          </a:solidFill>
          <a:ln w="25400">
            <a:solidFill>
              <a:schemeClr val="accent1">
                <a:shade val="50000"/>
              </a:schemeClr>
            </a:solidFill>
            <a:prstDash val="solid"/>
          </a:ln>
        </p:spPr>
      </p:sp>
      <p:sp>
        <p:nvSpPr>
          <p:cNvPr id="3" name="ノート プレースホルダ 2"/>
          <p:cNvSpPr txBox="1">
            <a:spLocks noGrp="1"/>
          </p:cNvSpPr>
          <p:nvPr>
            <p:ph type="body" sz="quarter" idx="1"/>
          </p:nvPr>
        </p:nvSpPr>
        <p:spPr>
          <a:xfrm>
            <a:off x="1527018" y="3204647"/>
            <a:ext cx="6822929" cy="2530831"/>
          </a:xfrm>
        </p:spPr>
        <p:txBody>
          <a:bodyPr/>
          <a:lstStyle/>
          <a:p>
            <a:endParaRPr lang="en-US" altLang="ja-JP" sz="2200" dirty="0">
              <a:solidFill>
                <a:srgbClr val="000000"/>
              </a:solidFill>
              <a:latin typeface="HG-MinchoL-Sun" pitchFamily="49"/>
              <a:cs typeface="Tahoma" pitchFamily="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noResize="1"/>
          </p:cNvSpPr>
          <p:nvPr>
            <p:ph type="sldImg"/>
          </p:nvPr>
        </p:nvSpPr>
        <p:spPr>
          <a:xfrm>
            <a:off x="3379788" y="646113"/>
            <a:ext cx="3109912" cy="2332037"/>
          </a:xfrm>
          <a:solidFill>
            <a:schemeClr val="accent1"/>
          </a:solidFill>
          <a:ln w="25400">
            <a:solidFill>
              <a:schemeClr val="accent1">
                <a:shade val="50000"/>
              </a:schemeClr>
            </a:solidFill>
            <a:prstDash val="solid"/>
          </a:ln>
        </p:spPr>
      </p:sp>
      <p:sp>
        <p:nvSpPr>
          <p:cNvPr id="3" name="ノート プレースホルダ 2"/>
          <p:cNvSpPr txBox="1">
            <a:spLocks noGrp="1"/>
          </p:cNvSpPr>
          <p:nvPr>
            <p:ph type="body" sz="quarter" idx="1"/>
          </p:nvPr>
        </p:nvSpPr>
        <p:spPr>
          <a:xfrm>
            <a:off x="1527018" y="3204647"/>
            <a:ext cx="6822929" cy="2530831"/>
          </a:xfrm>
        </p:spPr>
        <p:txBody>
          <a:bodyPr/>
          <a:lstStyle/>
          <a:p>
            <a:endParaRPr lang="en-US" altLang="ja-JP" sz="2200" dirty="0">
              <a:solidFill>
                <a:srgbClr val="000000"/>
              </a:solidFill>
              <a:latin typeface="HG-MinchoL-Sun" pitchFamily="49"/>
              <a:cs typeface="Tahoma" pitchFamily="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noResize="1"/>
          </p:cNvSpPr>
          <p:nvPr>
            <p:ph type="sldImg"/>
          </p:nvPr>
        </p:nvSpPr>
        <p:spPr>
          <a:xfrm>
            <a:off x="3379788" y="646113"/>
            <a:ext cx="3109912" cy="2332037"/>
          </a:xfrm>
          <a:solidFill>
            <a:schemeClr val="accent1"/>
          </a:solidFill>
          <a:ln w="25400">
            <a:solidFill>
              <a:schemeClr val="accent1">
                <a:shade val="50000"/>
              </a:schemeClr>
            </a:solidFill>
            <a:prstDash val="solid"/>
          </a:ln>
        </p:spPr>
      </p:sp>
      <p:sp>
        <p:nvSpPr>
          <p:cNvPr id="3" name="ノート プレースホルダ 2"/>
          <p:cNvSpPr txBox="1">
            <a:spLocks noGrp="1"/>
          </p:cNvSpPr>
          <p:nvPr>
            <p:ph type="body" sz="quarter" idx="1"/>
          </p:nvPr>
        </p:nvSpPr>
        <p:spPr>
          <a:xfrm>
            <a:off x="1527018" y="3204647"/>
            <a:ext cx="6822929" cy="2530831"/>
          </a:xfrm>
        </p:spPr>
        <p:txBody>
          <a:bodyPr/>
          <a:lstStyle/>
          <a:p>
            <a:endParaRPr lang="en-US" altLang="ja-JP" sz="2200" dirty="0">
              <a:solidFill>
                <a:srgbClr val="000000"/>
              </a:solidFill>
              <a:latin typeface="HG-MinchoL-Sun" pitchFamily="49"/>
              <a:cs typeface="Tahoma" pitchFamily="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noResize="1"/>
          </p:cNvSpPr>
          <p:nvPr>
            <p:ph type="sldImg"/>
          </p:nvPr>
        </p:nvSpPr>
        <p:spPr>
          <a:xfrm>
            <a:off x="3379788" y="646113"/>
            <a:ext cx="3109912" cy="2332037"/>
          </a:xfrm>
          <a:solidFill>
            <a:schemeClr val="accent1"/>
          </a:solidFill>
          <a:ln w="25400">
            <a:solidFill>
              <a:schemeClr val="accent1">
                <a:shade val="50000"/>
              </a:schemeClr>
            </a:solidFill>
            <a:prstDash val="solid"/>
          </a:ln>
        </p:spPr>
      </p:sp>
      <p:sp>
        <p:nvSpPr>
          <p:cNvPr id="3" name="ノート プレースホルダ 2"/>
          <p:cNvSpPr txBox="1">
            <a:spLocks noGrp="1"/>
          </p:cNvSpPr>
          <p:nvPr>
            <p:ph type="body" sz="quarter" idx="1"/>
          </p:nvPr>
        </p:nvSpPr>
        <p:spPr>
          <a:xfrm>
            <a:off x="1527018" y="3204647"/>
            <a:ext cx="6822929" cy="2530831"/>
          </a:xfrm>
        </p:spPr>
        <p:txBody>
          <a:bodyPr/>
          <a:lstStyle/>
          <a:p>
            <a:endParaRPr lang="en-US" altLang="ja-JP" sz="2200" dirty="0">
              <a:solidFill>
                <a:srgbClr val="000000"/>
              </a:solidFill>
              <a:latin typeface="HG-MinchoL-Sun" pitchFamily="49"/>
              <a:cs typeface="Tahoma" pitchFamily="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noResize="1"/>
          </p:cNvSpPr>
          <p:nvPr>
            <p:ph type="sldImg"/>
          </p:nvPr>
        </p:nvSpPr>
        <p:spPr>
          <a:xfrm>
            <a:off x="3379788" y="646113"/>
            <a:ext cx="3109912" cy="2332037"/>
          </a:xfrm>
          <a:solidFill>
            <a:schemeClr val="accent1"/>
          </a:solidFill>
          <a:ln w="25400">
            <a:solidFill>
              <a:schemeClr val="accent1">
                <a:shade val="50000"/>
              </a:schemeClr>
            </a:solidFill>
            <a:prstDash val="solid"/>
          </a:ln>
        </p:spPr>
      </p:sp>
      <p:sp>
        <p:nvSpPr>
          <p:cNvPr id="3" name="ノート プレースホルダ 2"/>
          <p:cNvSpPr txBox="1">
            <a:spLocks noGrp="1"/>
          </p:cNvSpPr>
          <p:nvPr>
            <p:ph type="body" sz="quarter" idx="1"/>
          </p:nvPr>
        </p:nvSpPr>
        <p:spPr>
          <a:xfrm>
            <a:off x="1527018" y="3204647"/>
            <a:ext cx="6822929" cy="2530831"/>
          </a:xfrm>
        </p:spPr>
        <p:txBody>
          <a:bodyPr/>
          <a:lstStyle/>
          <a:p>
            <a:endParaRPr lang="en-US" altLang="ja-JP" sz="2200" dirty="0">
              <a:solidFill>
                <a:srgbClr val="000000"/>
              </a:solidFill>
              <a:latin typeface="HG-MinchoL-Sun" pitchFamily="49"/>
              <a:cs typeface="Tahoma" pitchFamily="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noResize="1"/>
          </p:cNvSpPr>
          <p:nvPr>
            <p:ph type="sldImg"/>
          </p:nvPr>
        </p:nvSpPr>
        <p:spPr>
          <a:xfrm>
            <a:off x="3379788" y="646113"/>
            <a:ext cx="3109912" cy="2332037"/>
          </a:xfrm>
          <a:solidFill>
            <a:schemeClr val="accent1"/>
          </a:solidFill>
          <a:ln w="25400">
            <a:solidFill>
              <a:schemeClr val="accent1">
                <a:shade val="50000"/>
              </a:schemeClr>
            </a:solidFill>
            <a:prstDash val="solid"/>
          </a:ln>
        </p:spPr>
      </p:sp>
      <p:sp>
        <p:nvSpPr>
          <p:cNvPr id="3" name="ノート プレースホルダ 2"/>
          <p:cNvSpPr txBox="1">
            <a:spLocks noGrp="1"/>
          </p:cNvSpPr>
          <p:nvPr>
            <p:ph type="body" sz="quarter" idx="1"/>
          </p:nvPr>
        </p:nvSpPr>
        <p:spPr>
          <a:xfrm>
            <a:off x="1527018" y="3204647"/>
            <a:ext cx="6822929" cy="2530831"/>
          </a:xfrm>
        </p:spPr>
        <p:txBody>
          <a:bodyPr/>
          <a:lstStyle/>
          <a:p>
            <a:endParaRPr lang="en-US" altLang="ja-JP" sz="2200" dirty="0">
              <a:solidFill>
                <a:srgbClr val="000000"/>
              </a:solidFill>
              <a:latin typeface="HG-MinchoL-Sun" pitchFamily="49"/>
              <a:cs typeface="Tahoma" pitchFamily="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noResize="1"/>
          </p:cNvSpPr>
          <p:nvPr>
            <p:ph type="sldImg"/>
          </p:nvPr>
        </p:nvSpPr>
        <p:spPr>
          <a:xfrm>
            <a:off x="3379788" y="646113"/>
            <a:ext cx="3109912" cy="2332037"/>
          </a:xfrm>
          <a:solidFill>
            <a:schemeClr val="accent1"/>
          </a:solidFill>
          <a:ln w="25400">
            <a:solidFill>
              <a:schemeClr val="accent1">
                <a:shade val="50000"/>
              </a:schemeClr>
            </a:solidFill>
            <a:prstDash val="solid"/>
          </a:ln>
        </p:spPr>
      </p:sp>
      <p:sp>
        <p:nvSpPr>
          <p:cNvPr id="3" name="ノート プレースホルダ 2"/>
          <p:cNvSpPr txBox="1">
            <a:spLocks noGrp="1"/>
          </p:cNvSpPr>
          <p:nvPr>
            <p:ph type="body" sz="quarter" idx="1"/>
          </p:nvPr>
        </p:nvSpPr>
        <p:spPr>
          <a:xfrm>
            <a:off x="1527018" y="3204647"/>
            <a:ext cx="6822929" cy="2530831"/>
          </a:xfrm>
        </p:spPr>
        <p:txBody>
          <a:bodyPr/>
          <a:lstStyle/>
          <a:p>
            <a:endParaRPr lang="en-US" altLang="ja-JP" sz="2200" dirty="0">
              <a:solidFill>
                <a:srgbClr val="000000"/>
              </a:solidFill>
              <a:latin typeface="HG-MinchoL-Sun" pitchFamily="49"/>
              <a:cs typeface="Tahoma" pitchFamily="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noResize="1"/>
          </p:cNvSpPr>
          <p:nvPr>
            <p:ph type="sldImg"/>
          </p:nvPr>
        </p:nvSpPr>
        <p:spPr>
          <a:xfrm>
            <a:off x="3379788" y="646113"/>
            <a:ext cx="3109912" cy="2332037"/>
          </a:xfrm>
          <a:solidFill>
            <a:schemeClr val="accent1"/>
          </a:solidFill>
          <a:ln w="25400">
            <a:solidFill>
              <a:schemeClr val="accent1">
                <a:shade val="50000"/>
              </a:schemeClr>
            </a:solidFill>
            <a:prstDash val="solid"/>
          </a:ln>
        </p:spPr>
      </p:sp>
      <p:sp>
        <p:nvSpPr>
          <p:cNvPr id="3" name="ノート プレースホルダ 2"/>
          <p:cNvSpPr txBox="1">
            <a:spLocks noGrp="1"/>
          </p:cNvSpPr>
          <p:nvPr>
            <p:ph type="body" sz="quarter" idx="1"/>
          </p:nvPr>
        </p:nvSpPr>
        <p:spPr>
          <a:xfrm>
            <a:off x="1527018" y="3204647"/>
            <a:ext cx="6822929" cy="2530831"/>
          </a:xfrm>
        </p:spPr>
        <p:txBody>
          <a:bodyPr/>
          <a:lstStyle/>
          <a:p>
            <a:endParaRPr lang="en-US" altLang="ja-JP" sz="2200" dirty="0">
              <a:solidFill>
                <a:srgbClr val="000000"/>
              </a:solidFill>
              <a:latin typeface="HG-MinchoL-Sun" pitchFamily="49"/>
              <a:cs typeface="Tahoma" pitchFamily="2"/>
            </a:endParaRPr>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10080625" cy="7561263"/>
          </a:xfrm>
          <a:prstGeom prst="rect">
            <a:avLst/>
          </a:prstGeom>
          <a:solidFill>
            <a:srgbClr val="000000"/>
          </a:solidFill>
          <a:ln w="9525" cap="flat" cmpd="sng">
            <a:solidFill>
              <a:schemeClr val="tx1"/>
            </a:solidFill>
            <a:miter lim="800000"/>
            <a:headEnd/>
            <a:tailEnd/>
          </a:ln>
          <a:effectLst/>
        </p:spPr>
        <p:txBody>
          <a:bodyPr lIns="100744" tIns="50372" rIns="100744" bIns="50372" anchor="ctr"/>
          <a:lstStyle/>
          <a:p>
            <a:endParaRPr lang="ja-JP" altLang="en-US"/>
          </a:p>
        </p:txBody>
      </p:sp>
      <p:pic>
        <p:nvPicPr>
          <p:cNvPr id="2051" name="Picture 3" descr="000ffe32bcdc09fd46651b"/>
          <p:cNvPicPr>
            <a:picLocks noChangeAspect="1" noChangeArrowheads="1"/>
          </p:cNvPicPr>
          <p:nvPr/>
        </p:nvPicPr>
        <p:blipFill>
          <a:blip r:embed="rId2" cstate="print"/>
          <a:srcRect t="13263"/>
          <a:stretch>
            <a:fillRect/>
          </a:stretch>
        </p:blipFill>
        <p:spPr bwMode="auto">
          <a:xfrm>
            <a:off x="6151632" y="49010"/>
            <a:ext cx="3969246" cy="3444575"/>
          </a:xfrm>
          <a:prstGeom prst="rect">
            <a:avLst/>
          </a:prstGeom>
          <a:noFill/>
          <a:ln w="9525">
            <a:noFill/>
            <a:miter lim="800000"/>
            <a:headEnd/>
            <a:tailEnd/>
          </a:ln>
        </p:spPr>
      </p:pic>
      <p:sp>
        <p:nvSpPr>
          <p:cNvPr id="2052" name="Rectangle 4"/>
          <p:cNvSpPr>
            <a:spLocks noGrp="1" noChangeArrowheads="1"/>
          </p:cNvSpPr>
          <p:nvPr>
            <p:ph type="ctrTitle"/>
          </p:nvPr>
        </p:nvSpPr>
        <p:spPr>
          <a:xfrm>
            <a:off x="833054" y="4575265"/>
            <a:ext cx="8568531" cy="1065929"/>
          </a:xfrm>
        </p:spPr>
        <p:txBody>
          <a:bodyPr/>
          <a:lstStyle>
            <a:lvl1pPr>
              <a:defRPr/>
            </a:lvl1pPr>
          </a:lstStyle>
          <a:p>
            <a:r>
              <a:rPr lang="ja-JP" altLang="en-US" smtClean="0"/>
              <a:t>マスタ タイトルの書式設定</a:t>
            </a:r>
            <a:endParaRPr lang="zh-CN"/>
          </a:p>
        </p:txBody>
      </p:sp>
      <p:sp>
        <p:nvSpPr>
          <p:cNvPr id="2053" name="Rectangle 5"/>
          <p:cNvSpPr>
            <a:spLocks noGrp="1" noChangeArrowheads="1"/>
          </p:cNvSpPr>
          <p:nvPr>
            <p:ph type="subTitle" idx="1"/>
          </p:nvPr>
        </p:nvSpPr>
        <p:spPr>
          <a:xfrm>
            <a:off x="1512094" y="5765464"/>
            <a:ext cx="7056438" cy="451576"/>
          </a:xfrm>
        </p:spPr>
        <p:txBody>
          <a:bodyPr/>
          <a:lstStyle>
            <a:lvl1pPr marL="0" indent="0" algn="ctr">
              <a:buFontTx/>
              <a:buNone/>
              <a:defRPr>
                <a:solidFill>
                  <a:schemeClr val="bg1"/>
                </a:solidFill>
              </a:defRPr>
            </a:lvl1pPr>
          </a:lstStyle>
          <a:p>
            <a:r>
              <a:rPr lang="ja-JP" altLang="en-US" smtClean="0"/>
              <a:t>マスタ サブタイトルの書式設定</a:t>
            </a:r>
            <a:endParaRPr lang="zh-CN"/>
          </a:p>
        </p:txBody>
      </p:sp>
      <p:sp>
        <p:nvSpPr>
          <p:cNvPr id="2054" name="Rectangle 6"/>
          <p:cNvSpPr>
            <a:spLocks noGrp="1" noChangeArrowheads="1"/>
          </p:cNvSpPr>
          <p:nvPr>
            <p:ph type="dt" sz="half" idx="2"/>
          </p:nvPr>
        </p:nvSpPr>
        <p:spPr/>
        <p:txBody>
          <a:bodyPr/>
          <a:lstStyle>
            <a:lvl1pPr>
              <a:defRPr/>
            </a:lvl1pPr>
          </a:lstStyle>
          <a:p>
            <a:endParaRPr lang="zh-CN" altLang="en-US"/>
          </a:p>
        </p:txBody>
      </p:sp>
      <p:sp>
        <p:nvSpPr>
          <p:cNvPr id="2055" name="Rectangle 7"/>
          <p:cNvSpPr>
            <a:spLocks noGrp="1" noChangeArrowheads="1"/>
          </p:cNvSpPr>
          <p:nvPr>
            <p:ph type="ftr" sz="quarter" idx="3"/>
          </p:nvPr>
        </p:nvSpPr>
        <p:spPr/>
        <p:txBody>
          <a:bodyPr/>
          <a:lstStyle>
            <a:lvl1pPr>
              <a:defRPr/>
            </a:lvl1pPr>
          </a:lstStyle>
          <a:p>
            <a:endParaRPr lang="zh-CN" altLang="en-US"/>
          </a:p>
        </p:txBody>
      </p:sp>
      <p:sp>
        <p:nvSpPr>
          <p:cNvPr id="2056" name="Rectangle 8"/>
          <p:cNvSpPr>
            <a:spLocks noGrp="1" noChangeArrowheads="1"/>
          </p:cNvSpPr>
          <p:nvPr>
            <p:ph type="sldNum" sz="quarter" idx="4"/>
          </p:nvPr>
        </p:nvSpPr>
        <p:spPr/>
        <p:txBody>
          <a:bodyPr/>
          <a:lstStyle>
            <a:lvl1pPr>
              <a:defRPr/>
            </a:lvl1pPr>
          </a:lstStyle>
          <a:p>
            <a:fld id="{AF2508CD-F91B-4181-B8A9-541CBF37375F}" type="slidenum">
              <a:rPr lang="ja-JP" altLang="zh-CN"/>
              <a:pPr/>
              <a:t>&lt;#&gt;</a:t>
            </a:fld>
            <a:endParaRPr lang="ja-JP" altLang="zh-CN"/>
          </a:p>
        </p:txBody>
      </p:sp>
      <p:pic>
        <p:nvPicPr>
          <p:cNvPr id="2057" name="Picture 9" descr="000ffe32bcdc09fd46871e"/>
          <p:cNvPicPr>
            <a:picLocks noChangeAspect="1" noChangeArrowheads="1"/>
          </p:cNvPicPr>
          <p:nvPr/>
        </p:nvPicPr>
        <p:blipFill>
          <a:blip r:embed="rId3" cstate="print"/>
          <a:srcRect t="16960" b="13713"/>
          <a:stretch>
            <a:fillRect/>
          </a:stretch>
        </p:blipFill>
        <p:spPr bwMode="auto">
          <a:xfrm>
            <a:off x="5516342" y="208287"/>
            <a:ext cx="3661227" cy="2539673"/>
          </a:xfrm>
          <a:prstGeom prst="rect">
            <a:avLst/>
          </a:prstGeom>
          <a:noFill/>
          <a:ln w="9525">
            <a:noFill/>
            <a:miter lim="800000"/>
            <a:headEnd/>
            <a:tailEnd/>
          </a:ln>
        </p:spPr>
      </p:pic>
      <p:pic>
        <p:nvPicPr>
          <p:cNvPr id="2058" name="Picture 10" descr="000ffe32bcdc09fd469d20"/>
          <p:cNvPicPr>
            <a:picLocks noChangeAspect="1" noChangeArrowheads="1"/>
          </p:cNvPicPr>
          <p:nvPr/>
        </p:nvPicPr>
        <p:blipFill>
          <a:blip r:embed="rId4" cstate="print"/>
          <a:srcRect t="15158"/>
          <a:stretch>
            <a:fillRect/>
          </a:stretch>
        </p:blipFill>
        <p:spPr bwMode="auto">
          <a:xfrm rot="60000">
            <a:off x="4245763" y="129524"/>
            <a:ext cx="3767984" cy="3197785"/>
          </a:xfrm>
          <a:prstGeom prst="rect">
            <a:avLst/>
          </a:prstGeom>
          <a:noFill/>
          <a:ln w="9525">
            <a:noFill/>
            <a:miter lim="800000"/>
            <a:headEnd/>
            <a:tailEnd/>
          </a:ln>
        </p:spPr>
      </p:pic>
      <p:pic>
        <p:nvPicPr>
          <p:cNvPr id="2059" name="Picture 11" descr="000ffe32bcdc09fd46ab21"/>
          <p:cNvPicPr>
            <a:picLocks noChangeAspect="1" noChangeArrowheads="1"/>
          </p:cNvPicPr>
          <p:nvPr/>
        </p:nvPicPr>
        <p:blipFill>
          <a:blip r:embed="rId5" cstate="print"/>
          <a:srcRect t="11775" r="12845" b="13049"/>
          <a:stretch>
            <a:fillRect/>
          </a:stretch>
        </p:blipFill>
        <p:spPr bwMode="auto">
          <a:xfrm>
            <a:off x="2976935" y="49009"/>
            <a:ext cx="3666477" cy="3164529"/>
          </a:xfrm>
          <a:prstGeom prst="rect">
            <a:avLst/>
          </a:prstGeom>
          <a:noFill/>
          <a:ln w="9525">
            <a:noFill/>
            <a:miter lim="800000"/>
            <a:headEnd/>
            <a:tailEnd/>
          </a:ln>
        </p:spPr>
      </p:pic>
      <p:pic>
        <p:nvPicPr>
          <p:cNvPr id="2060" name="Picture 12" descr="000ffe32bcdc09fd46324e"/>
          <p:cNvPicPr>
            <a:picLocks noChangeAspect="1" noChangeArrowheads="1"/>
          </p:cNvPicPr>
          <p:nvPr/>
        </p:nvPicPr>
        <p:blipFill>
          <a:blip r:embed="rId6" cstate="print"/>
          <a:srcRect l="8148" t="25327" b="15184"/>
          <a:stretch>
            <a:fillRect/>
          </a:stretch>
        </p:blipFill>
        <p:spPr bwMode="auto">
          <a:xfrm rot="21480000" flipH="1" flipV="1">
            <a:off x="1151572" y="129521"/>
            <a:ext cx="4529281" cy="2933490"/>
          </a:xfrm>
          <a:prstGeom prst="rect">
            <a:avLst/>
          </a:prstGeom>
          <a:noFill/>
          <a:ln w="9525">
            <a:noFill/>
            <a:miter lim="800000"/>
            <a:headEnd/>
            <a:tailEnd/>
          </a:ln>
          <a:effectLst/>
        </p:spPr>
      </p:pic>
      <p:pic>
        <p:nvPicPr>
          <p:cNvPr id="2061" name="Picture 13" descr="000ffe32bcdc09fd35835d"/>
          <p:cNvPicPr>
            <a:picLocks noChangeAspect="1" noChangeArrowheads="1"/>
          </p:cNvPicPr>
          <p:nvPr/>
        </p:nvPicPr>
        <p:blipFill>
          <a:blip r:embed="rId7" cstate="print"/>
          <a:srcRect t="15446" r="186"/>
          <a:stretch>
            <a:fillRect/>
          </a:stretch>
        </p:blipFill>
        <p:spPr bwMode="auto">
          <a:xfrm rot="120000">
            <a:off x="595038" y="605604"/>
            <a:ext cx="3972746" cy="3364061"/>
          </a:xfrm>
          <a:prstGeom prst="rect">
            <a:avLst/>
          </a:prstGeom>
          <a:noFill/>
          <a:ln w="9525">
            <a:noFill/>
            <a:miter lim="800000"/>
            <a:headEnd/>
            <a:tailEnd/>
          </a:ln>
          <a:effectLst/>
        </p:spPr>
      </p:pic>
      <p:pic>
        <p:nvPicPr>
          <p:cNvPr id="2062" name="Picture 14" descr="000ffe32bcdc09fd2b2151"/>
          <p:cNvPicPr>
            <a:picLocks noChangeAspect="1" noChangeArrowheads="1"/>
          </p:cNvPicPr>
          <p:nvPr/>
        </p:nvPicPr>
        <p:blipFill>
          <a:blip r:embed="rId8" cstate="print"/>
          <a:srcRect l="13690" t="13322"/>
          <a:stretch>
            <a:fillRect/>
          </a:stretch>
        </p:blipFill>
        <p:spPr bwMode="auto">
          <a:xfrm>
            <a:off x="1" y="763127"/>
            <a:ext cx="3799486" cy="3817388"/>
          </a:xfrm>
          <a:prstGeom prst="rect">
            <a:avLst/>
          </a:prstGeom>
          <a:noFill/>
          <a:ln w="9525">
            <a:noFill/>
            <a:miter lim="800000"/>
            <a:headEnd/>
            <a:tailEnd/>
          </a:ln>
          <a:effectLst/>
        </p:spPr>
      </p:pic>
      <p:pic>
        <p:nvPicPr>
          <p:cNvPr id="2063" name="Picture 15" descr="c4d9a12312dcb3814723e8e9"/>
          <p:cNvPicPr>
            <a:picLocks noChangeAspect="1" noChangeArrowheads="1"/>
          </p:cNvPicPr>
          <p:nvPr/>
        </p:nvPicPr>
        <p:blipFill>
          <a:blip r:embed="rId9" cstate="print"/>
          <a:srcRect/>
          <a:stretch>
            <a:fillRect/>
          </a:stretch>
        </p:blipFill>
        <p:spPr bwMode="auto">
          <a:xfrm>
            <a:off x="38503" y="49009"/>
            <a:ext cx="10070124" cy="7561263"/>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nodeType="withEffect">
                                  <p:stCondLst>
                                    <p:cond delay="0"/>
                                  </p:stCondLst>
                                  <p:childTnLst>
                                    <p:animEffect transition="out" filter="fade">
                                      <p:cBhvr>
                                        <p:cTn id="6" dur="2000"/>
                                        <p:tgtEl>
                                          <p:spTgt spid="2063"/>
                                        </p:tgtEl>
                                      </p:cBhvr>
                                    </p:animEffect>
                                    <p:set>
                                      <p:cBhvr>
                                        <p:cTn id="7" dur="1" fill="hold">
                                          <p:stCondLst>
                                            <p:cond delay="1999"/>
                                          </p:stCondLst>
                                        </p:cTn>
                                        <p:tgtEl>
                                          <p:spTgt spid="2063"/>
                                        </p:tgtEl>
                                        <p:attrNameLst>
                                          <p:attrName>style.visibility</p:attrName>
                                        </p:attrNameLst>
                                      </p:cBhvr>
                                      <p:to>
                                        <p:strVal val="hidden"/>
                                      </p:to>
                                    </p:set>
                                  </p:childTnLst>
                                </p:cTn>
                              </p:par>
                              <p:par>
                                <p:cTn id="8" presetID="10" presetClass="entr" presetSubtype="0" fill="hold" nodeType="withEffect">
                                  <p:stCondLst>
                                    <p:cond delay="0"/>
                                  </p:stCondLst>
                                  <p:childTnLst>
                                    <p:set>
                                      <p:cBhvr>
                                        <p:cTn id="9" dur="1" fill="hold">
                                          <p:stCondLst>
                                            <p:cond delay="0"/>
                                          </p:stCondLst>
                                        </p:cTn>
                                        <p:tgtEl>
                                          <p:spTgt spid="2062"/>
                                        </p:tgtEl>
                                        <p:attrNameLst>
                                          <p:attrName>style.visibility</p:attrName>
                                        </p:attrNameLst>
                                      </p:cBhvr>
                                      <p:to>
                                        <p:strVal val="visible"/>
                                      </p:to>
                                    </p:set>
                                    <p:animEffect transition="in" filter="fade">
                                      <p:cBhvr>
                                        <p:cTn id="10" dur="2000"/>
                                        <p:tgtEl>
                                          <p:spTgt spid="2062"/>
                                        </p:tgtEl>
                                      </p:cBhvr>
                                    </p:animEffect>
                                  </p:childTnLst>
                                </p:cTn>
                              </p:par>
                            </p:childTnLst>
                          </p:cTn>
                        </p:par>
                        <p:par>
                          <p:cTn id="11" fill="hold">
                            <p:stCondLst>
                              <p:cond delay="2000"/>
                            </p:stCondLst>
                            <p:childTnLst>
                              <p:par>
                                <p:cTn id="12" presetID="10" presetClass="exit" presetSubtype="0" fill="hold" nodeType="afterEffect">
                                  <p:stCondLst>
                                    <p:cond delay="0"/>
                                  </p:stCondLst>
                                  <p:childTnLst>
                                    <p:animEffect transition="out" filter="fade">
                                      <p:cBhvr>
                                        <p:cTn id="13" dur="500"/>
                                        <p:tgtEl>
                                          <p:spTgt spid="2062"/>
                                        </p:tgtEl>
                                      </p:cBhvr>
                                    </p:animEffect>
                                    <p:set>
                                      <p:cBhvr>
                                        <p:cTn id="14" dur="1" fill="hold">
                                          <p:stCondLst>
                                            <p:cond delay="500"/>
                                          </p:stCondLst>
                                        </p:cTn>
                                        <p:tgtEl>
                                          <p:spTgt spid="2062"/>
                                        </p:tgtEl>
                                        <p:attrNameLst>
                                          <p:attrName>style.visibility</p:attrName>
                                        </p:attrNameLst>
                                      </p:cBhvr>
                                      <p:to>
                                        <p:strVal val="hidden"/>
                                      </p:to>
                                    </p:set>
                                  </p:childTnLst>
                                </p:cTn>
                              </p:par>
                            </p:childTnLst>
                          </p:cTn>
                        </p:par>
                        <p:par>
                          <p:cTn id="15" fill="hold">
                            <p:stCondLst>
                              <p:cond delay="2501"/>
                            </p:stCondLst>
                            <p:childTnLst>
                              <p:par>
                                <p:cTn id="16" presetID="10" presetClass="entr" presetSubtype="0" fill="hold" nodeType="afterEffect">
                                  <p:stCondLst>
                                    <p:cond delay="0"/>
                                  </p:stCondLst>
                                  <p:childTnLst>
                                    <p:set>
                                      <p:cBhvr>
                                        <p:cTn id="17" dur="1" fill="hold">
                                          <p:stCondLst>
                                            <p:cond delay="0"/>
                                          </p:stCondLst>
                                        </p:cTn>
                                        <p:tgtEl>
                                          <p:spTgt spid="2061"/>
                                        </p:tgtEl>
                                        <p:attrNameLst>
                                          <p:attrName>style.visibility</p:attrName>
                                        </p:attrNameLst>
                                      </p:cBhvr>
                                      <p:to>
                                        <p:strVal val="visible"/>
                                      </p:to>
                                    </p:set>
                                    <p:animEffect transition="in" filter="fade">
                                      <p:cBhvr>
                                        <p:cTn id="18" dur="2000"/>
                                        <p:tgtEl>
                                          <p:spTgt spid="2061"/>
                                        </p:tgtEl>
                                      </p:cBhvr>
                                    </p:animEffect>
                                  </p:childTnLst>
                                </p:cTn>
                              </p:par>
                            </p:childTnLst>
                          </p:cTn>
                        </p:par>
                        <p:par>
                          <p:cTn id="19" fill="hold">
                            <p:stCondLst>
                              <p:cond delay="4501"/>
                            </p:stCondLst>
                            <p:childTnLst>
                              <p:par>
                                <p:cTn id="20" presetID="10" presetClass="exit" presetSubtype="0" fill="hold" nodeType="afterEffect">
                                  <p:stCondLst>
                                    <p:cond delay="0"/>
                                  </p:stCondLst>
                                  <p:childTnLst>
                                    <p:animEffect transition="out" filter="fade">
                                      <p:cBhvr>
                                        <p:cTn id="21" dur="500"/>
                                        <p:tgtEl>
                                          <p:spTgt spid="2061"/>
                                        </p:tgtEl>
                                      </p:cBhvr>
                                    </p:animEffect>
                                    <p:set>
                                      <p:cBhvr>
                                        <p:cTn id="22" dur="1" fill="hold">
                                          <p:stCondLst>
                                            <p:cond delay="500"/>
                                          </p:stCondLst>
                                        </p:cTn>
                                        <p:tgtEl>
                                          <p:spTgt spid="2061"/>
                                        </p:tgtEl>
                                        <p:attrNameLst>
                                          <p:attrName>style.visibility</p:attrName>
                                        </p:attrNameLst>
                                      </p:cBhvr>
                                      <p:to>
                                        <p:strVal val="hidden"/>
                                      </p:to>
                                    </p:set>
                                  </p:childTnLst>
                                </p:cTn>
                              </p:par>
                            </p:childTnLst>
                          </p:cTn>
                        </p:par>
                        <p:par>
                          <p:cTn id="23" fill="hold">
                            <p:stCondLst>
                              <p:cond delay="5002"/>
                            </p:stCondLst>
                            <p:childTnLst>
                              <p:par>
                                <p:cTn id="24" presetID="10" presetClass="entr" presetSubtype="0" fill="hold" nodeType="afterEffect">
                                  <p:stCondLst>
                                    <p:cond delay="0"/>
                                  </p:stCondLst>
                                  <p:childTnLst>
                                    <p:set>
                                      <p:cBhvr>
                                        <p:cTn id="25" dur="1" fill="hold">
                                          <p:stCondLst>
                                            <p:cond delay="0"/>
                                          </p:stCondLst>
                                        </p:cTn>
                                        <p:tgtEl>
                                          <p:spTgt spid="2060"/>
                                        </p:tgtEl>
                                        <p:attrNameLst>
                                          <p:attrName>style.visibility</p:attrName>
                                        </p:attrNameLst>
                                      </p:cBhvr>
                                      <p:to>
                                        <p:strVal val="visible"/>
                                      </p:to>
                                    </p:set>
                                    <p:animEffect transition="in" filter="fade">
                                      <p:cBhvr>
                                        <p:cTn id="26" dur="2000"/>
                                        <p:tgtEl>
                                          <p:spTgt spid="2060"/>
                                        </p:tgtEl>
                                      </p:cBhvr>
                                    </p:animEffect>
                                  </p:childTnLst>
                                </p:cTn>
                              </p:par>
                            </p:childTnLst>
                          </p:cTn>
                        </p:par>
                        <p:par>
                          <p:cTn id="27" fill="hold">
                            <p:stCondLst>
                              <p:cond delay="7002"/>
                            </p:stCondLst>
                            <p:childTnLst>
                              <p:par>
                                <p:cTn id="28" presetID="10" presetClass="exit" presetSubtype="0" fill="hold" nodeType="afterEffect">
                                  <p:stCondLst>
                                    <p:cond delay="0"/>
                                  </p:stCondLst>
                                  <p:childTnLst>
                                    <p:animEffect transition="out" filter="fade">
                                      <p:cBhvr>
                                        <p:cTn id="29" dur="2000"/>
                                        <p:tgtEl>
                                          <p:spTgt spid="2060"/>
                                        </p:tgtEl>
                                      </p:cBhvr>
                                    </p:animEffect>
                                    <p:set>
                                      <p:cBhvr>
                                        <p:cTn id="30" dur="1" fill="hold">
                                          <p:stCondLst>
                                            <p:cond delay="1999"/>
                                          </p:stCondLst>
                                        </p:cTn>
                                        <p:tgtEl>
                                          <p:spTgt spid="2060"/>
                                        </p:tgtEl>
                                        <p:attrNameLst>
                                          <p:attrName>style.visibility</p:attrName>
                                        </p:attrNameLst>
                                      </p:cBhvr>
                                      <p:to>
                                        <p:strVal val="hidden"/>
                                      </p:to>
                                    </p:set>
                                  </p:childTnLst>
                                </p:cTn>
                              </p:par>
                            </p:childTnLst>
                          </p:cTn>
                        </p:par>
                        <p:par>
                          <p:cTn id="31" fill="hold">
                            <p:stCondLst>
                              <p:cond delay="9002"/>
                            </p:stCondLst>
                            <p:childTnLst>
                              <p:par>
                                <p:cTn id="32" presetID="10" presetClass="entr" presetSubtype="0" fill="hold" nodeType="afterEffect">
                                  <p:stCondLst>
                                    <p:cond delay="0"/>
                                  </p:stCondLst>
                                  <p:childTnLst>
                                    <p:set>
                                      <p:cBhvr>
                                        <p:cTn id="33" dur="1" fill="hold">
                                          <p:stCondLst>
                                            <p:cond delay="0"/>
                                          </p:stCondLst>
                                        </p:cTn>
                                        <p:tgtEl>
                                          <p:spTgt spid="2059"/>
                                        </p:tgtEl>
                                        <p:attrNameLst>
                                          <p:attrName>style.visibility</p:attrName>
                                        </p:attrNameLst>
                                      </p:cBhvr>
                                      <p:to>
                                        <p:strVal val="visible"/>
                                      </p:to>
                                    </p:set>
                                    <p:animEffect transition="in" filter="fade">
                                      <p:cBhvr>
                                        <p:cTn id="34" dur="2000"/>
                                        <p:tgtEl>
                                          <p:spTgt spid="2059"/>
                                        </p:tgtEl>
                                      </p:cBhvr>
                                    </p:animEffect>
                                  </p:childTnLst>
                                </p:cTn>
                              </p:par>
                            </p:childTnLst>
                          </p:cTn>
                        </p:par>
                        <p:par>
                          <p:cTn id="35" fill="hold">
                            <p:stCondLst>
                              <p:cond delay="11002"/>
                            </p:stCondLst>
                            <p:childTnLst>
                              <p:par>
                                <p:cTn id="36" presetID="10" presetClass="exit" presetSubtype="0" fill="hold" nodeType="afterEffect">
                                  <p:stCondLst>
                                    <p:cond delay="0"/>
                                  </p:stCondLst>
                                  <p:childTnLst>
                                    <p:animEffect transition="out" filter="fade">
                                      <p:cBhvr>
                                        <p:cTn id="37" dur="2000"/>
                                        <p:tgtEl>
                                          <p:spTgt spid="2059"/>
                                        </p:tgtEl>
                                      </p:cBhvr>
                                    </p:animEffect>
                                    <p:set>
                                      <p:cBhvr>
                                        <p:cTn id="38" dur="1" fill="hold">
                                          <p:stCondLst>
                                            <p:cond delay="1999"/>
                                          </p:stCondLst>
                                        </p:cTn>
                                        <p:tgtEl>
                                          <p:spTgt spid="2059"/>
                                        </p:tgtEl>
                                        <p:attrNameLst>
                                          <p:attrName>style.visibility</p:attrName>
                                        </p:attrNameLst>
                                      </p:cBhvr>
                                      <p:to>
                                        <p:strVal val="hidden"/>
                                      </p:to>
                                    </p:set>
                                  </p:childTnLst>
                                </p:cTn>
                              </p:par>
                            </p:childTnLst>
                          </p:cTn>
                        </p:par>
                        <p:par>
                          <p:cTn id="39" fill="hold">
                            <p:stCondLst>
                              <p:cond delay="13002"/>
                            </p:stCondLst>
                            <p:childTnLst>
                              <p:par>
                                <p:cTn id="40" presetID="10" presetClass="entr" presetSubtype="0" fill="hold" nodeType="afterEffect">
                                  <p:stCondLst>
                                    <p:cond delay="0"/>
                                  </p:stCondLst>
                                  <p:childTnLst>
                                    <p:set>
                                      <p:cBhvr>
                                        <p:cTn id="41" dur="1" fill="hold">
                                          <p:stCondLst>
                                            <p:cond delay="0"/>
                                          </p:stCondLst>
                                        </p:cTn>
                                        <p:tgtEl>
                                          <p:spTgt spid="2058"/>
                                        </p:tgtEl>
                                        <p:attrNameLst>
                                          <p:attrName>style.visibility</p:attrName>
                                        </p:attrNameLst>
                                      </p:cBhvr>
                                      <p:to>
                                        <p:strVal val="visible"/>
                                      </p:to>
                                    </p:set>
                                    <p:animEffect transition="in" filter="fade">
                                      <p:cBhvr>
                                        <p:cTn id="42" dur="2000"/>
                                        <p:tgtEl>
                                          <p:spTgt spid="2058"/>
                                        </p:tgtEl>
                                      </p:cBhvr>
                                    </p:animEffect>
                                  </p:childTnLst>
                                </p:cTn>
                              </p:par>
                            </p:childTnLst>
                          </p:cTn>
                        </p:par>
                        <p:par>
                          <p:cTn id="43" fill="hold">
                            <p:stCondLst>
                              <p:cond delay="15002"/>
                            </p:stCondLst>
                            <p:childTnLst>
                              <p:par>
                                <p:cTn id="44" presetID="10" presetClass="exit" presetSubtype="0" fill="hold" nodeType="afterEffect">
                                  <p:stCondLst>
                                    <p:cond delay="0"/>
                                  </p:stCondLst>
                                  <p:childTnLst>
                                    <p:animEffect transition="out" filter="fade">
                                      <p:cBhvr>
                                        <p:cTn id="45" dur="500"/>
                                        <p:tgtEl>
                                          <p:spTgt spid="2058"/>
                                        </p:tgtEl>
                                      </p:cBhvr>
                                    </p:animEffect>
                                    <p:set>
                                      <p:cBhvr>
                                        <p:cTn id="46" dur="1" fill="hold">
                                          <p:stCondLst>
                                            <p:cond delay="500"/>
                                          </p:stCondLst>
                                        </p:cTn>
                                        <p:tgtEl>
                                          <p:spTgt spid="2058"/>
                                        </p:tgtEl>
                                        <p:attrNameLst>
                                          <p:attrName>style.visibility</p:attrName>
                                        </p:attrNameLst>
                                      </p:cBhvr>
                                      <p:to>
                                        <p:strVal val="hidden"/>
                                      </p:to>
                                    </p:set>
                                  </p:childTnLst>
                                </p:cTn>
                              </p:par>
                            </p:childTnLst>
                          </p:cTn>
                        </p:par>
                        <p:par>
                          <p:cTn id="47" fill="hold">
                            <p:stCondLst>
                              <p:cond delay="15503"/>
                            </p:stCondLst>
                            <p:childTnLst>
                              <p:par>
                                <p:cTn id="48" presetID="10" presetClass="entr" presetSubtype="0" fill="hold" nodeType="afterEffect">
                                  <p:stCondLst>
                                    <p:cond delay="0"/>
                                  </p:stCondLst>
                                  <p:childTnLst>
                                    <p:set>
                                      <p:cBhvr>
                                        <p:cTn id="49" dur="1" fill="hold">
                                          <p:stCondLst>
                                            <p:cond delay="0"/>
                                          </p:stCondLst>
                                        </p:cTn>
                                        <p:tgtEl>
                                          <p:spTgt spid="2057"/>
                                        </p:tgtEl>
                                        <p:attrNameLst>
                                          <p:attrName>style.visibility</p:attrName>
                                        </p:attrNameLst>
                                      </p:cBhvr>
                                      <p:to>
                                        <p:strVal val="visible"/>
                                      </p:to>
                                    </p:set>
                                    <p:animEffect transition="in" filter="fade">
                                      <p:cBhvr>
                                        <p:cTn id="50" dur="2000"/>
                                        <p:tgtEl>
                                          <p:spTgt spid="2057"/>
                                        </p:tgtEl>
                                      </p:cBhvr>
                                    </p:animEffect>
                                  </p:childTnLst>
                                </p:cTn>
                              </p:par>
                            </p:childTnLst>
                          </p:cTn>
                        </p:par>
                        <p:par>
                          <p:cTn id="51" fill="hold">
                            <p:stCondLst>
                              <p:cond delay="17503"/>
                            </p:stCondLst>
                            <p:childTnLst>
                              <p:par>
                                <p:cTn id="52" presetID="10" presetClass="exit" presetSubtype="0" fill="hold" nodeType="afterEffect">
                                  <p:stCondLst>
                                    <p:cond delay="0"/>
                                  </p:stCondLst>
                                  <p:childTnLst>
                                    <p:animEffect transition="out" filter="fade">
                                      <p:cBhvr>
                                        <p:cTn id="53" dur="500"/>
                                        <p:tgtEl>
                                          <p:spTgt spid="2057"/>
                                        </p:tgtEl>
                                      </p:cBhvr>
                                    </p:animEffect>
                                    <p:set>
                                      <p:cBhvr>
                                        <p:cTn id="54" dur="1" fill="hold">
                                          <p:stCondLst>
                                            <p:cond delay="500"/>
                                          </p:stCondLst>
                                        </p:cTn>
                                        <p:tgtEl>
                                          <p:spTgt spid="2057"/>
                                        </p:tgtEl>
                                        <p:attrNameLst>
                                          <p:attrName>style.visibility</p:attrName>
                                        </p:attrNameLst>
                                      </p:cBhvr>
                                      <p:to>
                                        <p:strVal val="hidden"/>
                                      </p:to>
                                    </p:set>
                                  </p:childTnLst>
                                </p:cTn>
                              </p:par>
                            </p:childTnLst>
                          </p:cTn>
                        </p:par>
                        <p:par>
                          <p:cTn id="55" fill="hold">
                            <p:stCondLst>
                              <p:cond delay="18004"/>
                            </p:stCondLst>
                            <p:childTnLst>
                              <p:par>
                                <p:cTn id="56" presetID="10" presetClass="entr" presetSubtype="0" fill="hold" nodeType="afterEffect">
                                  <p:stCondLst>
                                    <p:cond delay="0"/>
                                  </p:stCondLst>
                                  <p:childTnLst>
                                    <p:set>
                                      <p:cBhvr>
                                        <p:cTn id="57" dur="1" fill="hold">
                                          <p:stCondLst>
                                            <p:cond delay="0"/>
                                          </p:stCondLst>
                                        </p:cTn>
                                        <p:tgtEl>
                                          <p:spTgt spid="2051"/>
                                        </p:tgtEl>
                                        <p:attrNameLst>
                                          <p:attrName>style.visibility</p:attrName>
                                        </p:attrNameLst>
                                      </p:cBhvr>
                                      <p:to>
                                        <p:strVal val="visible"/>
                                      </p:to>
                                    </p:set>
                                    <p:animEffect transition="in" filter="fade">
                                      <p:cBhvr>
                                        <p:cTn id="58" dur="2000"/>
                                        <p:tgtEl>
                                          <p:spTgt spid="2051"/>
                                        </p:tgtEl>
                                      </p:cBhvr>
                                    </p:animEffect>
                                  </p:childTnLst>
                                </p:cTn>
                              </p:par>
                            </p:childTnLst>
                          </p:cTn>
                        </p:par>
                        <p:par>
                          <p:cTn id="59" fill="hold">
                            <p:stCondLst>
                              <p:cond delay="20004"/>
                            </p:stCondLst>
                            <p:childTnLst>
                              <p:par>
                                <p:cTn id="60" presetID="10" presetClass="exit" presetSubtype="0" fill="hold" nodeType="afterEffect">
                                  <p:stCondLst>
                                    <p:cond delay="0"/>
                                  </p:stCondLst>
                                  <p:childTnLst>
                                    <p:animEffect transition="out" filter="fade">
                                      <p:cBhvr>
                                        <p:cTn id="61" dur="500"/>
                                        <p:tgtEl>
                                          <p:spTgt spid="2051"/>
                                        </p:tgtEl>
                                      </p:cBhvr>
                                    </p:animEffect>
                                    <p:set>
                                      <p:cBhvr>
                                        <p:cTn id="62" dur="1" fill="hold">
                                          <p:stCondLst>
                                            <p:cond delay="500"/>
                                          </p:stCondLst>
                                        </p:cTn>
                                        <p:tgtEl>
                                          <p:spTgt spid="205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ja-JP" altLang="zh-CN"/>
          </a:p>
        </p:txBody>
      </p:sp>
      <p:sp>
        <p:nvSpPr>
          <p:cNvPr id="5" name="フッター プレースホルダ 4"/>
          <p:cNvSpPr>
            <a:spLocks noGrp="1"/>
          </p:cNvSpPr>
          <p:nvPr>
            <p:ph type="ftr" sz="quarter" idx="11"/>
          </p:nvPr>
        </p:nvSpPr>
        <p:spPr/>
        <p:txBody>
          <a:bodyPr/>
          <a:lstStyle>
            <a:lvl1pPr>
              <a:defRPr/>
            </a:lvl1pPr>
          </a:lstStyle>
          <a:p>
            <a:endParaRPr lang="ja-JP" altLang="zh-CN"/>
          </a:p>
        </p:txBody>
      </p:sp>
      <p:sp>
        <p:nvSpPr>
          <p:cNvPr id="6" name="スライド番号プレースホルダ 5"/>
          <p:cNvSpPr>
            <a:spLocks noGrp="1"/>
          </p:cNvSpPr>
          <p:nvPr>
            <p:ph type="sldNum" sz="quarter" idx="12"/>
          </p:nvPr>
        </p:nvSpPr>
        <p:spPr/>
        <p:txBody>
          <a:bodyPr/>
          <a:lstStyle>
            <a:lvl1pPr>
              <a:defRPr/>
            </a:lvl1pPr>
          </a:lstStyle>
          <a:p>
            <a:fld id="{139F2AA5-70D3-4024-8B3F-D7A019F0A1D0}" type="slidenum">
              <a:rPr lang="ja-JP" altLang="zh-CN"/>
              <a:pPr/>
              <a:t>&lt;#&gt;</a:t>
            </a:fld>
            <a:endParaRPr lang="ja-JP"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08455" y="302802"/>
            <a:ext cx="2268141" cy="645157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4033" y="302802"/>
            <a:ext cx="6636411" cy="645157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ja-JP" altLang="zh-CN"/>
          </a:p>
        </p:txBody>
      </p:sp>
      <p:sp>
        <p:nvSpPr>
          <p:cNvPr id="5" name="フッター プレースホルダ 4"/>
          <p:cNvSpPr>
            <a:spLocks noGrp="1"/>
          </p:cNvSpPr>
          <p:nvPr>
            <p:ph type="ftr" sz="quarter" idx="11"/>
          </p:nvPr>
        </p:nvSpPr>
        <p:spPr/>
        <p:txBody>
          <a:bodyPr/>
          <a:lstStyle>
            <a:lvl1pPr>
              <a:defRPr/>
            </a:lvl1pPr>
          </a:lstStyle>
          <a:p>
            <a:endParaRPr lang="ja-JP" altLang="zh-CN"/>
          </a:p>
        </p:txBody>
      </p:sp>
      <p:sp>
        <p:nvSpPr>
          <p:cNvPr id="6" name="スライド番号プレースホルダ 5"/>
          <p:cNvSpPr>
            <a:spLocks noGrp="1"/>
          </p:cNvSpPr>
          <p:nvPr>
            <p:ph type="sldNum" sz="quarter" idx="12"/>
          </p:nvPr>
        </p:nvSpPr>
        <p:spPr/>
        <p:txBody>
          <a:bodyPr/>
          <a:lstStyle>
            <a:lvl1pPr>
              <a:defRPr/>
            </a:lvl1pPr>
          </a:lstStyle>
          <a:p>
            <a:fld id="{19E01C3C-88A6-4577-815F-9431662882EF}" type="slidenum">
              <a:rPr lang="ja-JP" altLang="zh-CN"/>
              <a:pPr/>
              <a:t>&lt;#&gt;</a:t>
            </a:fld>
            <a:endParaRPr lang="ja-JP"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ja-JP" altLang="zh-CN"/>
          </a:p>
        </p:txBody>
      </p:sp>
      <p:sp>
        <p:nvSpPr>
          <p:cNvPr id="5" name="フッター プレースホルダ 4"/>
          <p:cNvSpPr>
            <a:spLocks noGrp="1"/>
          </p:cNvSpPr>
          <p:nvPr>
            <p:ph type="ftr" sz="quarter" idx="11"/>
          </p:nvPr>
        </p:nvSpPr>
        <p:spPr/>
        <p:txBody>
          <a:bodyPr/>
          <a:lstStyle>
            <a:lvl1pPr>
              <a:defRPr/>
            </a:lvl1pPr>
          </a:lstStyle>
          <a:p>
            <a:endParaRPr lang="ja-JP" altLang="zh-CN"/>
          </a:p>
        </p:txBody>
      </p:sp>
      <p:sp>
        <p:nvSpPr>
          <p:cNvPr id="6" name="スライド番号プレースホルダ 5"/>
          <p:cNvSpPr>
            <a:spLocks noGrp="1"/>
          </p:cNvSpPr>
          <p:nvPr>
            <p:ph type="sldNum" sz="quarter" idx="12"/>
          </p:nvPr>
        </p:nvSpPr>
        <p:spPr/>
        <p:txBody>
          <a:bodyPr/>
          <a:lstStyle>
            <a:lvl1pPr>
              <a:defRPr/>
            </a:lvl1pPr>
          </a:lstStyle>
          <a:p>
            <a:fld id="{83B85EF9-780B-404C-A6C9-06774BE64636}" type="slidenum">
              <a:rPr lang="ja-JP" altLang="zh-CN"/>
              <a:pPr/>
              <a:t>&lt;#&gt;</a:t>
            </a:fld>
            <a:endParaRPr lang="ja-JP"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96302" y="4858813"/>
            <a:ext cx="8568531" cy="1501750"/>
          </a:xfrm>
        </p:spPr>
        <p:txBody>
          <a:bodyPr anchor="t"/>
          <a:lstStyle>
            <a:lvl1pPr algn="l">
              <a:defRPr sz="44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96302" y="3204788"/>
            <a:ext cx="8568531" cy="1654025"/>
          </a:xfrm>
        </p:spPr>
        <p:txBody>
          <a:bodyPr anchor="b"/>
          <a:lstStyle>
            <a:lvl1pPr marL="0" indent="0">
              <a:buNone/>
              <a:defRPr sz="2200"/>
            </a:lvl1pPr>
            <a:lvl2pPr marL="503722" indent="0">
              <a:buNone/>
              <a:defRPr sz="2000"/>
            </a:lvl2pPr>
            <a:lvl3pPr marL="1007443" indent="0">
              <a:buNone/>
              <a:defRPr sz="1800"/>
            </a:lvl3pPr>
            <a:lvl4pPr marL="1511165" indent="0">
              <a:buNone/>
              <a:defRPr sz="1500"/>
            </a:lvl4pPr>
            <a:lvl5pPr marL="2014886" indent="0">
              <a:buNone/>
              <a:defRPr sz="1500"/>
            </a:lvl5pPr>
            <a:lvl6pPr marL="2518607" indent="0">
              <a:buNone/>
              <a:defRPr sz="1500"/>
            </a:lvl6pPr>
            <a:lvl7pPr marL="3022328" indent="0">
              <a:buNone/>
              <a:defRPr sz="1500"/>
            </a:lvl7pPr>
            <a:lvl8pPr marL="3526050" indent="0">
              <a:buNone/>
              <a:defRPr sz="1500"/>
            </a:lvl8pPr>
            <a:lvl9pPr marL="4029771" indent="0">
              <a:buNone/>
              <a:defRPr sz="15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zh-CN"/>
          </a:p>
        </p:txBody>
      </p:sp>
      <p:sp>
        <p:nvSpPr>
          <p:cNvPr id="5" name="フッター プレースホルダ 4"/>
          <p:cNvSpPr>
            <a:spLocks noGrp="1"/>
          </p:cNvSpPr>
          <p:nvPr>
            <p:ph type="ftr" sz="quarter" idx="11"/>
          </p:nvPr>
        </p:nvSpPr>
        <p:spPr/>
        <p:txBody>
          <a:bodyPr/>
          <a:lstStyle>
            <a:lvl1pPr>
              <a:defRPr/>
            </a:lvl1pPr>
          </a:lstStyle>
          <a:p>
            <a:endParaRPr lang="ja-JP" altLang="zh-CN"/>
          </a:p>
        </p:txBody>
      </p:sp>
      <p:sp>
        <p:nvSpPr>
          <p:cNvPr id="6" name="スライド番号プレースホルダ 5"/>
          <p:cNvSpPr>
            <a:spLocks noGrp="1"/>
          </p:cNvSpPr>
          <p:nvPr>
            <p:ph type="sldNum" sz="quarter" idx="12"/>
          </p:nvPr>
        </p:nvSpPr>
        <p:spPr/>
        <p:txBody>
          <a:bodyPr/>
          <a:lstStyle>
            <a:lvl1pPr>
              <a:defRPr/>
            </a:lvl1pPr>
          </a:lstStyle>
          <a:p>
            <a:fld id="{E482F61B-997D-4BF8-AADA-1D039B6448A2}" type="slidenum">
              <a:rPr lang="ja-JP" altLang="zh-CN"/>
              <a:pPr/>
              <a:t>&lt;#&gt;</a:t>
            </a:fld>
            <a:endParaRPr lang="ja-JP"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4031" y="1764296"/>
            <a:ext cx="4452276" cy="4990084"/>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24318" y="1764296"/>
            <a:ext cx="4452276" cy="4990084"/>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endParaRPr lang="ja-JP" altLang="zh-CN"/>
          </a:p>
        </p:txBody>
      </p:sp>
      <p:sp>
        <p:nvSpPr>
          <p:cNvPr id="6" name="フッター プレースホルダ 5"/>
          <p:cNvSpPr>
            <a:spLocks noGrp="1"/>
          </p:cNvSpPr>
          <p:nvPr>
            <p:ph type="ftr" sz="quarter" idx="11"/>
          </p:nvPr>
        </p:nvSpPr>
        <p:spPr/>
        <p:txBody>
          <a:bodyPr/>
          <a:lstStyle>
            <a:lvl1pPr>
              <a:defRPr/>
            </a:lvl1pPr>
          </a:lstStyle>
          <a:p>
            <a:endParaRPr lang="ja-JP" altLang="zh-CN"/>
          </a:p>
        </p:txBody>
      </p:sp>
      <p:sp>
        <p:nvSpPr>
          <p:cNvPr id="7" name="スライド番号プレースホルダ 6"/>
          <p:cNvSpPr>
            <a:spLocks noGrp="1"/>
          </p:cNvSpPr>
          <p:nvPr>
            <p:ph type="sldNum" sz="quarter" idx="12"/>
          </p:nvPr>
        </p:nvSpPr>
        <p:spPr/>
        <p:txBody>
          <a:bodyPr/>
          <a:lstStyle>
            <a:lvl1pPr>
              <a:defRPr/>
            </a:lvl1pPr>
          </a:lstStyle>
          <a:p>
            <a:fld id="{543B4F7E-3769-40FF-B32D-C71C6552F4FE}" type="slidenum">
              <a:rPr lang="ja-JP" altLang="zh-CN"/>
              <a:pPr/>
              <a:t>&lt;#&gt;</a:t>
            </a:fld>
            <a:endParaRPr lang="ja-JP"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4033" y="302801"/>
            <a:ext cx="9072563" cy="1260211"/>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4033" y="1692534"/>
            <a:ext cx="4454027" cy="705367"/>
          </a:xfrm>
        </p:spPr>
        <p:txBody>
          <a:bodyPr anchor="b"/>
          <a:lstStyle>
            <a:lvl1pPr marL="0" indent="0">
              <a:buNone/>
              <a:defRPr sz="2600" b="1"/>
            </a:lvl1pPr>
            <a:lvl2pPr marL="503722" indent="0">
              <a:buNone/>
              <a:defRPr sz="2200" b="1"/>
            </a:lvl2pPr>
            <a:lvl3pPr marL="1007443" indent="0">
              <a:buNone/>
              <a:defRPr sz="2000" b="1"/>
            </a:lvl3pPr>
            <a:lvl4pPr marL="1511165" indent="0">
              <a:buNone/>
              <a:defRPr sz="1800" b="1"/>
            </a:lvl4pPr>
            <a:lvl5pPr marL="2014886" indent="0">
              <a:buNone/>
              <a:defRPr sz="1800" b="1"/>
            </a:lvl5pPr>
            <a:lvl6pPr marL="2518607" indent="0">
              <a:buNone/>
              <a:defRPr sz="1800" b="1"/>
            </a:lvl6pPr>
            <a:lvl7pPr marL="3022328" indent="0">
              <a:buNone/>
              <a:defRPr sz="1800" b="1"/>
            </a:lvl7pPr>
            <a:lvl8pPr marL="3526050" indent="0">
              <a:buNone/>
              <a:defRPr sz="1800" b="1"/>
            </a:lvl8pPr>
            <a:lvl9pPr marL="4029771" indent="0">
              <a:buNone/>
              <a:defRPr sz="18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4033" y="2397901"/>
            <a:ext cx="4454027" cy="4356478"/>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20818" y="1692534"/>
            <a:ext cx="4455776" cy="705367"/>
          </a:xfrm>
        </p:spPr>
        <p:txBody>
          <a:bodyPr anchor="b"/>
          <a:lstStyle>
            <a:lvl1pPr marL="0" indent="0">
              <a:buNone/>
              <a:defRPr sz="2600" b="1"/>
            </a:lvl1pPr>
            <a:lvl2pPr marL="503722" indent="0">
              <a:buNone/>
              <a:defRPr sz="2200" b="1"/>
            </a:lvl2pPr>
            <a:lvl3pPr marL="1007443" indent="0">
              <a:buNone/>
              <a:defRPr sz="2000" b="1"/>
            </a:lvl3pPr>
            <a:lvl4pPr marL="1511165" indent="0">
              <a:buNone/>
              <a:defRPr sz="1800" b="1"/>
            </a:lvl4pPr>
            <a:lvl5pPr marL="2014886" indent="0">
              <a:buNone/>
              <a:defRPr sz="1800" b="1"/>
            </a:lvl5pPr>
            <a:lvl6pPr marL="2518607" indent="0">
              <a:buNone/>
              <a:defRPr sz="1800" b="1"/>
            </a:lvl6pPr>
            <a:lvl7pPr marL="3022328" indent="0">
              <a:buNone/>
              <a:defRPr sz="1800" b="1"/>
            </a:lvl7pPr>
            <a:lvl8pPr marL="3526050" indent="0">
              <a:buNone/>
              <a:defRPr sz="1800" b="1"/>
            </a:lvl8pPr>
            <a:lvl9pPr marL="4029771" indent="0">
              <a:buNone/>
              <a:defRPr sz="18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20818" y="2397901"/>
            <a:ext cx="4455776" cy="4356478"/>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endParaRPr lang="ja-JP" altLang="zh-CN"/>
          </a:p>
        </p:txBody>
      </p:sp>
      <p:sp>
        <p:nvSpPr>
          <p:cNvPr id="8" name="フッター プレースホルダ 7"/>
          <p:cNvSpPr>
            <a:spLocks noGrp="1"/>
          </p:cNvSpPr>
          <p:nvPr>
            <p:ph type="ftr" sz="quarter" idx="11"/>
          </p:nvPr>
        </p:nvSpPr>
        <p:spPr/>
        <p:txBody>
          <a:bodyPr/>
          <a:lstStyle>
            <a:lvl1pPr>
              <a:defRPr/>
            </a:lvl1pPr>
          </a:lstStyle>
          <a:p>
            <a:endParaRPr lang="ja-JP" altLang="zh-CN"/>
          </a:p>
        </p:txBody>
      </p:sp>
      <p:sp>
        <p:nvSpPr>
          <p:cNvPr id="9" name="スライド番号プレースホルダ 8"/>
          <p:cNvSpPr>
            <a:spLocks noGrp="1"/>
          </p:cNvSpPr>
          <p:nvPr>
            <p:ph type="sldNum" sz="quarter" idx="12"/>
          </p:nvPr>
        </p:nvSpPr>
        <p:spPr/>
        <p:txBody>
          <a:bodyPr/>
          <a:lstStyle>
            <a:lvl1pPr>
              <a:defRPr/>
            </a:lvl1pPr>
          </a:lstStyle>
          <a:p>
            <a:fld id="{BF2E927A-CA40-4D05-8511-C9E301049BC6}" type="slidenum">
              <a:rPr lang="ja-JP" altLang="zh-CN"/>
              <a:pPr/>
              <a:t>&lt;#&gt;</a:t>
            </a:fld>
            <a:endParaRPr lang="ja-JP"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endParaRPr lang="ja-JP" altLang="zh-CN"/>
          </a:p>
        </p:txBody>
      </p:sp>
      <p:sp>
        <p:nvSpPr>
          <p:cNvPr id="4" name="フッター プレースホルダ 3"/>
          <p:cNvSpPr>
            <a:spLocks noGrp="1"/>
          </p:cNvSpPr>
          <p:nvPr>
            <p:ph type="ftr" sz="quarter" idx="11"/>
          </p:nvPr>
        </p:nvSpPr>
        <p:spPr/>
        <p:txBody>
          <a:bodyPr/>
          <a:lstStyle>
            <a:lvl1pPr>
              <a:defRPr/>
            </a:lvl1pPr>
          </a:lstStyle>
          <a:p>
            <a:endParaRPr lang="ja-JP" altLang="zh-CN"/>
          </a:p>
        </p:txBody>
      </p:sp>
      <p:sp>
        <p:nvSpPr>
          <p:cNvPr id="5" name="スライド番号プレースホルダ 4"/>
          <p:cNvSpPr>
            <a:spLocks noGrp="1"/>
          </p:cNvSpPr>
          <p:nvPr>
            <p:ph type="sldNum" sz="quarter" idx="12"/>
          </p:nvPr>
        </p:nvSpPr>
        <p:spPr/>
        <p:txBody>
          <a:bodyPr/>
          <a:lstStyle>
            <a:lvl1pPr>
              <a:defRPr/>
            </a:lvl1pPr>
          </a:lstStyle>
          <a:p>
            <a:fld id="{D8F43040-FCDE-4A4B-82D1-BAD52B698108}" type="slidenum">
              <a:rPr lang="ja-JP" altLang="zh-CN"/>
              <a:pPr/>
              <a:t>&lt;#&gt;</a:t>
            </a:fld>
            <a:endParaRPr lang="ja-JP"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zh-CN"/>
          </a:p>
        </p:txBody>
      </p:sp>
      <p:sp>
        <p:nvSpPr>
          <p:cNvPr id="3" name="フッター プレースホルダ 2"/>
          <p:cNvSpPr>
            <a:spLocks noGrp="1"/>
          </p:cNvSpPr>
          <p:nvPr>
            <p:ph type="ftr" sz="quarter" idx="11"/>
          </p:nvPr>
        </p:nvSpPr>
        <p:spPr/>
        <p:txBody>
          <a:bodyPr/>
          <a:lstStyle>
            <a:lvl1pPr>
              <a:defRPr/>
            </a:lvl1pPr>
          </a:lstStyle>
          <a:p>
            <a:endParaRPr lang="ja-JP" altLang="zh-CN"/>
          </a:p>
        </p:txBody>
      </p:sp>
      <p:sp>
        <p:nvSpPr>
          <p:cNvPr id="4" name="スライド番号プレースホルダ 3"/>
          <p:cNvSpPr>
            <a:spLocks noGrp="1"/>
          </p:cNvSpPr>
          <p:nvPr>
            <p:ph type="sldNum" sz="quarter" idx="12"/>
          </p:nvPr>
        </p:nvSpPr>
        <p:spPr/>
        <p:txBody>
          <a:bodyPr/>
          <a:lstStyle>
            <a:lvl1pPr>
              <a:defRPr/>
            </a:lvl1pPr>
          </a:lstStyle>
          <a:p>
            <a:fld id="{48731DBF-5F45-4158-B449-874603D4A4E4}" type="slidenum">
              <a:rPr lang="ja-JP" altLang="zh-CN"/>
              <a:pPr/>
              <a:t>&lt;#&gt;</a:t>
            </a:fld>
            <a:endParaRPr lang="ja-JP" altLang="zh-CN"/>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4032" y="301051"/>
            <a:ext cx="3316456" cy="1281214"/>
          </a:xfrm>
        </p:spPr>
        <p:txBody>
          <a:bodyPr anchor="b"/>
          <a:lstStyle>
            <a:lvl1pPr algn="l">
              <a:defRPr sz="22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41247" y="301052"/>
            <a:ext cx="5635349" cy="6453328"/>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4032" y="1582266"/>
            <a:ext cx="3316456" cy="5172114"/>
          </a:xfrm>
        </p:spPr>
        <p:txBody>
          <a:bodyPr/>
          <a:lstStyle>
            <a:lvl1pPr marL="0" indent="0">
              <a:buNone/>
              <a:defRPr sz="1500"/>
            </a:lvl1pPr>
            <a:lvl2pPr marL="503722" indent="0">
              <a:buNone/>
              <a:defRPr sz="1300"/>
            </a:lvl2pPr>
            <a:lvl3pPr marL="1007443" indent="0">
              <a:buNone/>
              <a:defRPr sz="1100"/>
            </a:lvl3pPr>
            <a:lvl4pPr marL="1511165" indent="0">
              <a:buNone/>
              <a:defRPr sz="1000"/>
            </a:lvl4pPr>
            <a:lvl5pPr marL="2014886" indent="0">
              <a:buNone/>
              <a:defRPr sz="1000"/>
            </a:lvl5pPr>
            <a:lvl6pPr marL="2518607" indent="0">
              <a:buNone/>
              <a:defRPr sz="1000"/>
            </a:lvl6pPr>
            <a:lvl7pPr marL="3022328" indent="0">
              <a:buNone/>
              <a:defRPr sz="1000"/>
            </a:lvl7pPr>
            <a:lvl8pPr marL="3526050" indent="0">
              <a:buNone/>
              <a:defRPr sz="1000"/>
            </a:lvl8pPr>
            <a:lvl9pPr marL="4029771" indent="0">
              <a:buNone/>
              <a:defRPr sz="10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zh-CN"/>
          </a:p>
        </p:txBody>
      </p:sp>
      <p:sp>
        <p:nvSpPr>
          <p:cNvPr id="6" name="フッター プレースホルダ 5"/>
          <p:cNvSpPr>
            <a:spLocks noGrp="1"/>
          </p:cNvSpPr>
          <p:nvPr>
            <p:ph type="ftr" sz="quarter" idx="11"/>
          </p:nvPr>
        </p:nvSpPr>
        <p:spPr/>
        <p:txBody>
          <a:bodyPr/>
          <a:lstStyle>
            <a:lvl1pPr>
              <a:defRPr/>
            </a:lvl1pPr>
          </a:lstStyle>
          <a:p>
            <a:endParaRPr lang="ja-JP" altLang="zh-CN"/>
          </a:p>
        </p:txBody>
      </p:sp>
      <p:sp>
        <p:nvSpPr>
          <p:cNvPr id="7" name="スライド番号プレースホルダ 6"/>
          <p:cNvSpPr>
            <a:spLocks noGrp="1"/>
          </p:cNvSpPr>
          <p:nvPr>
            <p:ph type="sldNum" sz="quarter" idx="12"/>
          </p:nvPr>
        </p:nvSpPr>
        <p:spPr/>
        <p:txBody>
          <a:bodyPr/>
          <a:lstStyle>
            <a:lvl1pPr>
              <a:defRPr/>
            </a:lvl1pPr>
          </a:lstStyle>
          <a:p>
            <a:fld id="{FCC28C1B-C7DA-45FD-A2CA-3DB41BAADA77}" type="slidenum">
              <a:rPr lang="ja-JP" altLang="zh-CN"/>
              <a:pPr/>
              <a:t>&lt;#&gt;</a:t>
            </a:fld>
            <a:endParaRPr lang="ja-JP"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75873" y="5292885"/>
            <a:ext cx="6048375" cy="624855"/>
          </a:xfrm>
        </p:spPr>
        <p:txBody>
          <a:bodyPr anchor="b"/>
          <a:lstStyle>
            <a:lvl1pPr algn="l">
              <a:defRPr sz="22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75873" y="675613"/>
            <a:ext cx="6048375" cy="4536758"/>
          </a:xfrm>
        </p:spPr>
        <p:txBody>
          <a:bodyPr/>
          <a:lstStyle>
            <a:lvl1pPr marL="0" indent="0">
              <a:buNone/>
              <a:defRPr sz="3500"/>
            </a:lvl1pPr>
            <a:lvl2pPr marL="503722" indent="0">
              <a:buNone/>
              <a:defRPr sz="3100"/>
            </a:lvl2pPr>
            <a:lvl3pPr marL="1007443" indent="0">
              <a:buNone/>
              <a:defRPr sz="2600"/>
            </a:lvl3pPr>
            <a:lvl4pPr marL="1511165" indent="0">
              <a:buNone/>
              <a:defRPr sz="2200"/>
            </a:lvl4pPr>
            <a:lvl5pPr marL="2014886" indent="0">
              <a:buNone/>
              <a:defRPr sz="2200"/>
            </a:lvl5pPr>
            <a:lvl6pPr marL="2518607" indent="0">
              <a:buNone/>
              <a:defRPr sz="2200"/>
            </a:lvl6pPr>
            <a:lvl7pPr marL="3022328" indent="0">
              <a:buNone/>
              <a:defRPr sz="2200"/>
            </a:lvl7pPr>
            <a:lvl8pPr marL="3526050" indent="0">
              <a:buNone/>
              <a:defRPr sz="2200"/>
            </a:lvl8pPr>
            <a:lvl9pPr marL="4029771" indent="0">
              <a:buNone/>
              <a:defRPr sz="22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975873" y="5917741"/>
            <a:ext cx="6048375" cy="887397"/>
          </a:xfrm>
        </p:spPr>
        <p:txBody>
          <a:bodyPr/>
          <a:lstStyle>
            <a:lvl1pPr marL="0" indent="0">
              <a:buNone/>
              <a:defRPr sz="1500"/>
            </a:lvl1pPr>
            <a:lvl2pPr marL="503722" indent="0">
              <a:buNone/>
              <a:defRPr sz="1300"/>
            </a:lvl2pPr>
            <a:lvl3pPr marL="1007443" indent="0">
              <a:buNone/>
              <a:defRPr sz="1100"/>
            </a:lvl3pPr>
            <a:lvl4pPr marL="1511165" indent="0">
              <a:buNone/>
              <a:defRPr sz="1000"/>
            </a:lvl4pPr>
            <a:lvl5pPr marL="2014886" indent="0">
              <a:buNone/>
              <a:defRPr sz="1000"/>
            </a:lvl5pPr>
            <a:lvl6pPr marL="2518607" indent="0">
              <a:buNone/>
              <a:defRPr sz="1000"/>
            </a:lvl6pPr>
            <a:lvl7pPr marL="3022328" indent="0">
              <a:buNone/>
              <a:defRPr sz="1000"/>
            </a:lvl7pPr>
            <a:lvl8pPr marL="3526050" indent="0">
              <a:buNone/>
              <a:defRPr sz="1000"/>
            </a:lvl8pPr>
            <a:lvl9pPr marL="4029771" indent="0">
              <a:buNone/>
              <a:defRPr sz="10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zh-CN"/>
          </a:p>
        </p:txBody>
      </p:sp>
      <p:sp>
        <p:nvSpPr>
          <p:cNvPr id="6" name="フッター プレースホルダ 5"/>
          <p:cNvSpPr>
            <a:spLocks noGrp="1"/>
          </p:cNvSpPr>
          <p:nvPr>
            <p:ph type="ftr" sz="quarter" idx="11"/>
          </p:nvPr>
        </p:nvSpPr>
        <p:spPr/>
        <p:txBody>
          <a:bodyPr/>
          <a:lstStyle>
            <a:lvl1pPr>
              <a:defRPr/>
            </a:lvl1pPr>
          </a:lstStyle>
          <a:p>
            <a:endParaRPr lang="ja-JP" altLang="zh-CN"/>
          </a:p>
        </p:txBody>
      </p:sp>
      <p:sp>
        <p:nvSpPr>
          <p:cNvPr id="7" name="スライド番号プレースホルダ 6"/>
          <p:cNvSpPr>
            <a:spLocks noGrp="1"/>
          </p:cNvSpPr>
          <p:nvPr>
            <p:ph type="sldNum" sz="quarter" idx="12"/>
          </p:nvPr>
        </p:nvSpPr>
        <p:spPr/>
        <p:txBody>
          <a:bodyPr/>
          <a:lstStyle>
            <a:lvl1pPr>
              <a:defRPr/>
            </a:lvl1pPr>
          </a:lstStyle>
          <a:p>
            <a:fld id="{16F6B369-9580-4EF5-A7B0-D14AB26FC57C}" type="slidenum">
              <a:rPr lang="ja-JP" altLang="zh-CN"/>
              <a:pPr/>
              <a:t>&lt;#&gt;</a:t>
            </a:fld>
            <a:endParaRPr lang="ja-JP"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504033" y="1764296"/>
            <a:ext cx="9072563" cy="4990084"/>
          </a:xfrm>
          <a:prstGeom prst="rect">
            <a:avLst/>
          </a:prstGeom>
          <a:noFill/>
          <a:ln w="9525">
            <a:noFill/>
            <a:miter lim="800000"/>
            <a:headEnd/>
            <a:tailEnd/>
          </a:ln>
          <a:effectLst/>
        </p:spPr>
        <p:txBody>
          <a:bodyPr vert="horz" wrap="square" lIns="100744" tIns="50372" rIns="100744" bIns="50372" numCol="1" anchor="t" anchorCtr="0" compatLnSpc="1">
            <a:prstTxWarp prst="textNoShape">
              <a:avLst/>
            </a:prstTxWarp>
          </a:bodyPr>
          <a:lstStyle/>
          <a:p>
            <a:pPr lvl="0"/>
            <a:r>
              <a:rPr lang="zh-CN" smtClean="0"/>
              <a:t>マスタ　テキストの書式設定</a:t>
            </a:r>
          </a:p>
          <a:p>
            <a:pPr lvl="1"/>
            <a:r>
              <a:rPr lang="zh-CN" smtClean="0"/>
              <a:t>第</a:t>
            </a:r>
            <a:r>
              <a:rPr lang="ja-JP" altLang="zh-CN" smtClean="0"/>
              <a:t>2</a:t>
            </a:r>
            <a:r>
              <a:rPr lang="zh-CN" smtClean="0"/>
              <a:t>レベル</a:t>
            </a:r>
          </a:p>
          <a:p>
            <a:pPr lvl="2"/>
            <a:r>
              <a:rPr lang="zh-CN" smtClean="0"/>
              <a:t>第</a:t>
            </a:r>
            <a:r>
              <a:rPr lang="ja-JP" altLang="zh-CN" smtClean="0"/>
              <a:t>3</a:t>
            </a:r>
            <a:r>
              <a:rPr lang="zh-CN" smtClean="0"/>
              <a:t>レベル</a:t>
            </a:r>
          </a:p>
          <a:p>
            <a:pPr lvl="3"/>
            <a:r>
              <a:rPr lang="zh-CN" smtClean="0"/>
              <a:t>第</a:t>
            </a:r>
            <a:r>
              <a:rPr lang="ja-JP" altLang="zh-CN" smtClean="0"/>
              <a:t>4</a:t>
            </a:r>
            <a:r>
              <a:rPr lang="zh-CN" smtClean="0"/>
              <a:t>レベル</a:t>
            </a:r>
          </a:p>
          <a:p>
            <a:pPr lvl="4"/>
            <a:r>
              <a:rPr lang="zh-CN" smtClean="0"/>
              <a:t>第</a:t>
            </a:r>
            <a:r>
              <a:rPr lang="ja-JP" altLang="zh-CN" smtClean="0"/>
              <a:t>5</a:t>
            </a:r>
            <a:r>
              <a:rPr lang="zh-CN" smtClean="0"/>
              <a:t>レベル</a:t>
            </a:r>
          </a:p>
        </p:txBody>
      </p:sp>
      <p:sp>
        <p:nvSpPr>
          <p:cNvPr id="1027" name="Rectangle 3"/>
          <p:cNvSpPr>
            <a:spLocks noGrp="1" noChangeArrowheads="1"/>
          </p:cNvSpPr>
          <p:nvPr>
            <p:ph type="dt" sz="half" idx="2"/>
          </p:nvPr>
        </p:nvSpPr>
        <p:spPr bwMode="auto">
          <a:xfrm>
            <a:off x="504031" y="6885652"/>
            <a:ext cx="2352146" cy="525087"/>
          </a:xfrm>
          <a:prstGeom prst="rect">
            <a:avLst/>
          </a:prstGeom>
          <a:noFill/>
          <a:ln w="9525">
            <a:noFill/>
            <a:miter lim="800000"/>
            <a:headEnd/>
            <a:tailEnd/>
          </a:ln>
          <a:effectLst/>
        </p:spPr>
        <p:txBody>
          <a:bodyPr vert="horz" wrap="square" lIns="100744" tIns="50372" rIns="100744" bIns="50372" numCol="1" anchor="t" anchorCtr="0" compatLnSpc="1">
            <a:prstTxWarp prst="textNoShape">
              <a:avLst/>
            </a:prstTxWarp>
          </a:bodyPr>
          <a:lstStyle>
            <a:lvl1pPr>
              <a:defRPr sz="1500">
                <a:latin typeface="+mn-ea"/>
              </a:defRPr>
            </a:lvl1pPr>
          </a:lstStyle>
          <a:p>
            <a:pPr lvl="0"/>
            <a:endParaRPr lang="en-US"/>
          </a:p>
        </p:txBody>
      </p:sp>
      <p:sp>
        <p:nvSpPr>
          <p:cNvPr id="1028" name="Rectangle 4"/>
          <p:cNvSpPr>
            <a:spLocks noGrp="1" noChangeArrowheads="1"/>
          </p:cNvSpPr>
          <p:nvPr>
            <p:ph type="ftr" sz="quarter" idx="3"/>
          </p:nvPr>
        </p:nvSpPr>
        <p:spPr bwMode="auto">
          <a:xfrm>
            <a:off x="3444214" y="6885652"/>
            <a:ext cx="3192198" cy="525087"/>
          </a:xfrm>
          <a:prstGeom prst="rect">
            <a:avLst/>
          </a:prstGeom>
          <a:noFill/>
          <a:ln w="9525">
            <a:noFill/>
            <a:miter lim="800000"/>
            <a:headEnd/>
            <a:tailEnd/>
          </a:ln>
          <a:effectLst/>
        </p:spPr>
        <p:txBody>
          <a:bodyPr vert="horz" wrap="square" lIns="100744" tIns="50372" rIns="100744" bIns="50372" numCol="1" anchor="t" anchorCtr="0" compatLnSpc="1">
            <a:prstTxWarp prst="textNoShape">
              <a:avLst/>
            </a:prstTxWarp>
          </a:bodyPr>
          <a:lstStyle>
            <a:lvl1pPr algn="ctr">
              <a:defRPr sz="1500">
                <a:latin typeface="+mn-ea"/>
              </a:defRPr>
            </a:lvl1pPr>
          </a:lstStyle>
          <a:p>
            <a:pPr lvl="0"/>
            <a:endParaRPr lang="en-US"/>
          </a:p>
        </p:txBody>
      </p:sp>
      <p:sp>
        <p:nvSpPr>
          <p:cNvPr id="1029" name="Rectangle 5"/>
          <p:cNvSpPr>
            <a:spLocks noGrp="1" noChangeArrowheads="1"/>
          </p:cNvSpPr>
          <p:nvPr>
            <p:ph type="sldNum" sz="quarter" idx="4"/>
          </p:nvPr>
        </p:nvSpPr>
        <p:spPr bwMode="auto">
          <a:xfrm>
            <a:off x="7224448" y="6885652"/>
            <a:ext cx="2352146" cy="525087"/>
          </a:xfrm>
          <a:prstGeom prst="rect">
            <a:avLst/>
          </a:prstGeom>
          <a:noFill/>
          <a:ln w="9525">
            <a:noFill/>
            <a:miter lim="800000"/>
            <a:headEnd/>
            <a:tailEnd/>
          </a:ln>
          <a:effectLst/>
        </p:spPr>
        <p:txBody>
          <a:bodyPr vert="horz" wrap="square" lIns="100744" tIns="50372" rIns="100744" bIns="50372" numCol="1" anchor="t" anchorCtr="0" compatLnSpc="1">
            <a:prstTxWarp prst="textNoShape">
              <a:avLst/>
            </a:prstTxWarp>
          </a:bodyPr>
          <a:lstStyle>
            <a:lvl1pPr algn="r">
              <a:defRPr sz="1500">
                <a:latin typeface="+mn-ea"/>
              </a:defRPr>
            </a:lvl1pPr>
          </a:lstStyle>
          <a:p>
            <a:pPr lvl="0"/>
            <a:fld id="{20F2DFED-2075-435E-BC8A-E850931C9FCA}" type="slidenum">
              <a:rPr lang="en-US" altLang="ja-JP" smtClean="0"/>
              <a:pPr lvl="0"/>
              <a:t>&lt;#&gt;</a:t>
            </a:fld>
            <a:endParaRPr lang="ja-JP" altLang="en-US"/>
          </a:p>
        </p:txBody>
      </p:sp>
      <p:pic>
        <p:nvPicPr>
          <p:cNvPr id="1030" name="Picture 6" descr="c4d9a12312dcb3814723e8e9"/>
          <p:cNvPicPr>
            <a:picLocks noChangeAspect="1" noChangeArrowheads="1"/>
          </p:cNvPicPr>
          <p:nvPr/>
        </p:nvPicPr>
        <p:blipFill>
          <a:blip r:embed="rId13" cstate="print"/>
          <a:srcRect t="43629" b="37611"/>
          <a:stretch>
            <a:fillRect/>
          </a:stretch>
        </p:blipFill>
        <p:spPr bwMode="auto">
          <a:xfrm>
            <a:off x="0" y="0"/>
            <a:ext cx="10080625" cy="1419488"/>
          </a:xfrm>
          <a:prstGeom prst="rect">
            <a:avLst/>
          </a:prstGeom>
          <a:noFill/>
          <a:ln w="9525">
            <a:noFill/>
            <a:miter lim="800000"/>
            <a:headEnd/>
            <a:tailEnd/>
          </a:ln>
        </p:spPr>
      </p:pic>
      <p:sp>
        <p:nvSpPr>
          <p:cNvPr id="1031" name="Rectangle 7"/>
          <p:cNvSpPr>
            <a:spLocks noGrp="1" noChangeArrowheads="1"/>
          </p:cNvSpPr>
          <p:nvPr>
            <p:ph type="title"/>
          </p:nvPr>
        </p:nvSpPr>
        <p:spPr bwMode="auto">
          <a:xfrm>
            <a:off x="504033" y="302803"/>
            <a:ext cx="9072563" cy="1016919"/>
          </a:xfrm>
          <a:prstGeom prst="rect">
            <a:avLst/>
          </a:prstGeom>
          <a:noFill/>
          <a:ln w="9525">
            <a:noFill/>
            <a:miter lim="800000"/>
            <a:headEnd/>
            <a:tailEnd/>
          </a:ln>
          <a:effectLst/>
        </p:spPr>
        <p:txBody>
          <a:bodyPr vert="horz" wrap="square" lIns="100744" tIns="50372" rIns="100744" bIns="50372" numCol="1" anchor="ctr" anchorCtr="0" compatLnSpc="1">
            <a:prstTxWarp prst="textNoShape">
              <a:avLst/>
            </a:prstTxWarp>
          </a:bodyPr>
          <a:lstStyle/>
          <a:p>
            <a:pPr lvl="0"/>
            <a:r>
              <a:rPr lang="zh-CN" smtClean="0"/>
              <a:t>マスタ　 タイトルの書式設定</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r" rtl="0" eaLnBrk="1" fontAlgn="base" hangingPunct="1">
        <a:spcBef>
          <a:spcPct val="0"/>
        </a:spcBef>
        <a:spcAft>
          <a:spcPct val="0"/>
        </a:spcAft>
        <a:defRPr kumimoji="1" sz="3500">
          <a:solidFill>
            <a:schemeClr val="bg1"/>
          </a:solidFill>
          <a:latin typeface="+mj-lt"/>
          <a:ea typeface="+mj-ea"/>
          <a:cs typeface="+mj-cs"/>
        </a:defRPr>
      </a:lvl1pPr>
      <a:lvl2pPr algn="r" rtl="0" eaLnBrk="1" fontAlgn="base" hangingPunct="1">
        <a:spcBef>
          <a:spcPct val="0"/>
        </a:spcBef>
        <a:spcAft>
          <a:spcPct val="0"/>
        </a:spcAft>
        <a:defRPr kumimoji="1" sz="3500">
          <a:solidFill>
            <a:schemeClr val="bg1"/>
          </a:solidFill>
          <a:latin typeface="Arial" pitchFamily="34" charset="0"/>
          <a:ea typeface="ＭＳ Ｐゴシック" pitchFamily="50" charset="-128"/>
        </a:defRPr>
      </a:lvl2pPr>
      <a:lvl3pPr algn="r" rtl="0" eaLnBrk="1" fontAlgn="base" hangingPunct="1">
        <a:spcBef>
          <a:spcPct val="0"/>
        </a:spcBef>
        <a:spcAft>
          <a:spcPct val="0"/>
        </a:spcAft>
        <a:defRPr kumimoji="1" sz="3500">
          <a:solidFill>
            <a:schemeClr val="bg1"/>
          </a:solidFill>
          <a:latin typeface="Arial" pitchFamily="34" charset="0"/>
          <a:ea typeface="ＭＳ Ｐゴシック" pitchFamily="50" charset="-128"/>
        </a:defRPr>
      </a:lvl3pPr>
      <a:lvl4pPr algn="r" rtl="0" eaLnBrk="1" fontAlgn="base" hangingPunct="1">
        <a:spcBef>
          <a:spcPct val="0"/>
        </a:spcBef>
        <a:spcAft>
          <a:spcPct val="0"/>
        </a:spcAft>
        <a:defRPr kumimoji="1" sz="3500">
          <a:solidFill>
            <a:schemeClr val="bg1"/>
          </a:solidFill>
          <a:latin typeface="Arial" pitchFamily="34" charset="0"/>
          <a:ea typeface="ＭＳ Ｐゴシック" pitchFamily="50" charset="-128"/>
        </a:defRPr>
      </a:lvl4pPr>
      <a:lvl5pPr algn="r" rtl="0" eaLnBrk="1" fontAlgn="base" hangingPunct="1">
        <a:spcBef>
          <a:spcPct val="0"/>
        </a:spcBef>
        <a:spcAft>
          <a:spcPct val="0"/>
        </a:spcAft>
        <a:defRPr kumimoji="1" sz="3500">
          <a:solidFill>
            <a:schemeClr val="bg1"/>
          </a:solidFill>
          <a:latin typeface="Arial" pitchFamily="34" charset="0"/>
          <a:ea typeface="ＭＳ Ｐゴシック" pitchFamily="50" charset="-128"/>
        </a:defRPr>
      </a:lvl5pPr>
      <a:lvl6pPr marL="503722" algn="r" rtl="0" eaLnBrk="1" fontAlgn="base" hangingPunct="1">
        <a:spcBef>
          <a:spcPct val="0"/>
        </a:spcBef>
        <a:spcAft>
          <a:spcPct val="0"/>
        </a:spcAft>
        <a:defRPr kumimoji="1" sz="3500">
          <a:solidFill>
            <a:schemeClr val="bg1"/>
          </a:solidFill>
          <a:latin typeface="Arial" pitchFamily="34" charset="0"/>
          <a:ea typeface="ＭＳ Ｐゴシック" pitchFamily="50" charset="-128"/>
        </a:defRPr>
      </a:lvl6pPr>
      <a:lvl7pPr marL="1007443" algn="r" rtl="0" eaLnBrk="1" fontAlgn="base" hangingPunct="1">
        <a:spcBef>
          <a:spcPct val="0"/>
        </a:spcBef>
        <a:spcAft>
          <a:spcPct val="0"/>
        </a:spcAft>
        <a:defRPr kumimoji="1" sz="3500">
          <a:solidFill>
            <a:schemeClr val="bg1"/>
          </a:solidFill>
          <a:latin typeface="Arial" pitchFamily="34" charset="0"/>
          <a:ea typeface="ＭＳ Ｐゴシック" pitchFamily="50" charset="-128"/>
        </a:defRPr>
      </a:lvl7pPr>
      <a:lvl8pPr marL="1511165" algn="r" rtl="0" eaLnBrk="1" fontAlgn="base" hangingPunct="1">
        <a:spcBef>
          <a:spcPct val="0"/>
        </a:spcBef>
        <a:spcAft>
          <a:spcPct val="0"/>
        </a:spcAft>
        <a:defRPr kumimoji="1" sz="3500">
          <a:solidFill>
            <a:schemeClr val="bg1"/>
          </a:solidFill>
          <a:latin typeface="Arial" pitchFamily="34" charset="0"/>
          <a:ea typeface="ＭＳ Ｐゴシック" pitchFamily="50" charset="-128"/>
        </a:defRPr>
      </a:lvl8pPr>
      <a:lvl9pPr marL="2014886" algn="r" rtl="0" eaLnBrk="1" fontAlgn="base" hangingPunct="1">
        <a:spcBef>
          <a:spcPct val="0"/>
        </a:spcBef>
        <a:spcAft>
          <a:spcPct val="0"/>
        </a:spcAft>
        <a:defRPr kumimoji="1" sz="3500">
          <a:solidFill>
            <a:schemeClr val="bg1"/>
          </a:solidFill>
          <a:latin typeface="Arial" pitchFamily="34" charset="0"/>
          <a:ea typeface="ＭＳ Ｐゴシック" pitchFamily="50" charset="-128"/>
        </a:defRPr>
      </a:lvl9pPr>
    </p:titleStyle>
    <p:bodyStyle>
      <a:lvl1pPr marL="377791" indent="-377791" algn="l" rtl="0" eaLnBrk="1" fontAlgn="base" hangingPunct="1">
        <a:spcBef>
          <a:spcPct val="20000"/>
        </a:spcBef>
        <a:spcAft>
          <a:spcPct val="0"/>
        </a:spcAft>
        <a:buChar char="•"/>
        <a:defRPr kumimoji="1" sz="3100">
          <a:solidFill>
            <a:schemeClr val="tx1"/>
          </a:solidFill>
          <a:latin typeface="+mn-lt"/>
          <a:ea typeface="+mn-ea"/>
          <a:cs typeface="+mn-cs"/>
        </a:defRPr>
      </a:lvl1pPr>
      <a:lvl2pPr marL="818548" indent="-314825" algn="l" rtl="0" eaLnBrk="1" fontAlgn="base" hangingPunct="1">
        <a:spcBef>
          <a:spcPct val="20000"/>
        </a:spcBef>
        <a:spcAft>
          <a:spcPct val="0"/>
        </a:spcAft>
        <a:buChar char="–"/>
        <a:defRPr kumimoji="1" sz="2600">
          <a:solidFill>
            <a:schemeClr val="tx1"/>
          </a:solidFill>
          <a:latin typeface="+mn-lt"/>
          <a:ea typeface="+mn-ea"/>
        </a:defRPr>
      </a:lvl2pPr>
      <a:lvl3pPr marL="1259303" indent="-251861" algn="l" rtl="0" eaLnBrk="1" fontAlgn="base" hangingPunct="1">
        <a:spcBef>
          <a:spcPct val="20000"/>
        </a:spcBef>
        <a:spcAft>
          <a:spcPct val="0"/>
        </a:spcAft>
        <a:buChar char="•"/>
        <a:defRPr kumimoji="1" sz="1800">
          <a:solidFill>
            <a:schemeClr val="tx1"/>
          </a:solidFill>
          <a:latin typeface="+mn-lt"/>
          <a:ea typeface="+mn-ea"/>
        </a:defRPr>
      </a:lvl3pPr>
      <a:lvl4pPr marL="1763025" indent="-251861" algn="l" rtl="0" eaLnBrk="1" fontAlgn="base" hangingPunct="1">
        <a:spcBef>
          <a:spcPct val="20000"/>
        </a:spcBef>
        <a:spcAft>
          <a:spcPct val="0"/>
        </a:spcAft>
        <a:buChar char="–"/>
        <a:defRPr kumimoji="1" sz="2200">
          <a:solidFill>
            <a:schemeClr val="tx1"/>
          </a:solidFill>
          <a:latin typeface="+mn-lt"/>
          <a:ea typeface="+mn-ea"/>
        </a:defRPr>
      </a:lvl4pPr>
      <a:lvl5pPr marL="2266746" indent="-251861" algn="l" rtl="0" eaLnBrk="1" fontAlgn="base" hangingPunct="1">
        <a:spcBef>
          <a:spcPct val="20000"/>
        </a:spcBef>
        <a:spcAft>
          <a:spcPct val="0"/>
        </a:spcAft>
        <a:buChar char="»"/>
        <a:defRPr kumimoji="1" sz="2200">
          <a:solidFill>
            <a:schemeClr val="tx1"/>
          </a:solidFill>
          <a:latin typeface="+mn-lt"/>
          <a:ea typeface="+mn-ea"/>
        </a:defRPr>
      </a:lvl5pPr>
      <a:lvl6pPr marL="2770468" indent="-251861" algn="l" rtl="0" eaLnBrk="1" fontAlgn="base" hangingPunct="1">
        <a:spcBef>
          <a:spcPct val="20000"/>
        </a:spcBef>
        <a:spcAft>
          <a:spcPct val="0"/>
        </a:spcAft>
        <a:buChar char="»"/>
        <a:defRPr kumimoji="1" sz="2200">
          <a:solidFill>
            <a:schemeClr val="tx1"/>
          </a:solidFill>
          <a:latin typeface="+mn-lt"/>
          <a:ea typeface="+mn-ea"/>
        </a:defRPr>
      </a:lvl6pPr>
      <a:lvl7pPr marL="3274189" indent="-251861" algn="l" rtl="0" eaLnBrk="1" fontAlgn="base" hangingPunct="1">
        <a:spcBef>
          <a:spcPct val="20000"/>
        </a:spcBef>
        <a:spcAft>
          <a:spcPct val="0"/>
        </a:spcAft>
        <a:buChar char="»"/>
        <a:defRPr kumimoji="1" sz="2200">
          <a:solidFill>
            <a:schemeClr val="tx1"/>
          </a:solidFill>
          <a:latin typeface="+mn-lt"/>
          <a:ea typeface="+mn-ea"/>
        </a:defRPr>
      </a:lvl7pPr>
      <a:lvl8pPr marL="3777911" indent="-251861" algn="l" rtl="0" eaLnBrk="1" fontAlgn="base" hangingPunct="1">
        <a:spcBef>
          <a:spcPct val="20000"/>
        </a:spcBef>
        <a:spcAft>
          <a:spcPct val="0"/>
        </a:spcAft>
        <a:buChar char="»"/>
        <a:defRPr kumimoji="1" sz="2200">
          <a:solidFill>
            <a:schemeClr val="tx1"/>
          </a:solidFill>
          <a:latin typeface="+mn-lt"/>
          <a:ea typeface="+mn-ea"/>
        </a:defRPr>
      </a:lvl8pPr>
      <a:lvl9pPr marL="4281631" indent="-251861" algn="l" rtl="0" eaLnBrk="1" fontAlgn="base" hangingPunct="1">
        <a:spcBef>
          <a:spcPct val="20000"/>
        </a:spcBef>
        <a:spcAft>
          <a:spcPct val="0"/>
        </a:spcAft>
        <a:buChar char="»"/>
        <a:defRPr kumimoji="1" sz="2200">
          <a:solidFill>
            <a:schemeClr val="tx1"/>
          </a:solidFill>
          <a:latin typeface="+mn-lt"/>
          <a:ea typeface="+mn-ea"/>
        </a:defRPr>
      </a:lvl9pPr>
    </p:bodyStyle>
    <p:otherStyle>
      <a:defPPr>
        <a:defRPr lang="ja-JP"/>
      </a:defPPr>
      <a:lvl1pPr marL="0" algn="l" defTabSz="1007443" rtl="0" eaLnBrk="1" latinLnBrk="0" hangingPunct="1">
        <a:defRPr kumimoji="1" sz="2000" kern="1200">
          <a:solidFill>
            <a:schemeClr val="tx1"/>
          </a:solidFill>
          <a:latin typeface="+mn-lt"/>
          <a:ea typeface="+mn-ea"/>
          <a:cs typeface="+mn-cs"/>
        </a:defRPr>
      </a:lvl1pPr>
      <a:lvl2pPr marL="503722" algn="l" defTabSz="1007443" rtl="0" eaLnBrk="1" latinLnBrk="0" hangingPunct="1">
        <a:defRPr kumimoji="1" sz="2000" kern="1200">
          <a:solidFill>
            <a:schemeClr val="tx1"/>
          </a:solidFill>
          <a:latin typeface="+mn-lt"/>
          <a:ea typeface="+mn-ea"/>
          <a:cs typeface="+mn-cs"/>
        </a:defRPr>
      </a:lvl2pPr>
      <a:lvl3pPr marL="1007443" algn="l" defTabSz="1007443" rtl="0" eaLnBrk="1" latinLnBrk="0" hangingPunct="1">
        <a:defRPr kumimoji="1" sz="2000" kern="1200">
          <a:solidFill>
            <a:schemeClr val="tx1"/>
          </a:solidFill>
          <a:latin typeface="+mn-lt"/>
          <a:ea typeface="+mn-ea"/>
          <a:cs typeface="+mn-cs"/>
        </a:defRPr>
      </a:lvl3pPr>
      <a:lvl4pPr marL="1511165" algn="l" defTabSz="1007443" rtl="0" eaLnBrk="1" latinLnBrk="0" hangingPunct="1">
        <a:defRPr kumimoji="1" sz="2000" kern="1200">
          <a:solidFill>
            <a:schemeClr val="tx1"/>
          </a:solidFill>
          <a:latin typeface="+mn-lt"/>
          <a:ea typeface="+mn-ea"/>
          <a:cs typeface="+mn-cs"/>
        </a:defRPr>
      </a:lvl4pPr>
      <a:lvl5pPr marL="2014886" algn="l" defTabSz="1007443" rtl="0" eaLnBrk="1" latinLnBrk="0" hangingPunct="1">
        <a:defRPr kumimoji="1" sz="2000" kern="1200">
          <a:solidFill>
            <a:schemeClr val="tx1"/>
          </a:solidFill>
          <a:latin typeface="+mn-lt"/>
          <a:ea typeface="+mn-ea"/>
          <a:cs typeface="+mn-cs"/>
        </a:defRPr>
      </a:lvl5pPr>
      <a:lvl6pPr marL="2518607" algn="l" defTabSz="1007443" rtl="0" eaLnBrk="1" latinLnBrk="0" hangingPunct="1">
        <a:defRPr kumimoji="1" sz="2000" kern="1200">
          <a:solidFill>
            <a:schemeClr val="tx1"/>
          </a:solidFill>
          <a:latin typeface="+mn-lt"/>
          <a:ea typeface="+mn-ea"/>
          <a:cs typeface="+mn-cs"/>
        </a:defRPr>
      </a:lvl6pPr>
      <a:lvl7pPr marL="3022328" algn="l" defTabSz="1007443" rtl="0" eaLnBrk="1" latinLnBrk="0" hangingPunct="1">
        <a:defRPr kumimoji="1" sz="2000" kern="1200">
          <a:solidFill>
            <a:schemeClr val="tx1"/>
          </a:solidFill>
          <a:latin typeface="+mn-lt"/>
          <a:ea typeface="+mn-ea"/>
          <a:cs typeface="+mn-cs"/>
        </a:defRPr>
      </a:lvl7pPr>
      <a:lvl8pPr marL="3526050" algn="l" defTabSz="1007443" rtl="0" eaLnBrk="1" latinLnBrk="0" hangingPunct="1">
        <a:defRPr kumimoji="1" sz="2000" kern="1200">
          <a:solidFill>
            <a:schemeClr val="tx1"/>
          </a:solidFill>
          <a:latin typeface="+mn-lt"/>
          <a:ea typeface="+mn-ea"/>
          <a:cs typeface="+mn-cs"/>
        </a:defRPr>
      </a:lvl8pPr>
      <a:lvl9pPr marL="4029771" algn="l" defTabSz="1007443"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4.bin"/><Relationship Id="rId7"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6.bin"/><Relationship Id="rId5" Type="http://schemas.openxmlformats.org/officeDocument/2006/relationships/image" Target="../media/image25.png"/><Relationship Id="rId4" Type="http://schemas.openxmlformats.org/officeDocument/2006/relationships/oleObject" Target="../embeddings/oleObject15.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utp.or.jp/bd/978-4-13-060721-6.html" TargetMode="External"/><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itpass.scitec.kobe-u.ac.jp/~itpass/exp/fy2009/090717/lecture/pub/"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5.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8.xml"/><Relationship Id="rId7"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oleObject" Target="../embeddings/oleObject6.bin"/><Relationship Id="rId9" Type="http://schemas.openxmlformats.org/officeDocument/2006/relationships/oleObject" Target="../embeddings/oleObject11.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oleObject" Target="../embeddings/oleObject13.bin"/><Relationship Id="rId4" Type="http://schemas.openxmlformats.org/officeDocument/2006/relationships/oleObject" Target="../embeddings/oleObject12.bin"/></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3" name="タイトル 2"/>
          <p:cNvSpPr>
            <a:spLocks noGrp="1"/>
          </p:cNvSpPr>
          <p:nvPr>
            <p:ph type="ctrTitle"/>
          </p:nvPr>
        </p:nvSpPr>
        <p:spPr>
          <a:xfrm>
            <a:off x="1367906" y="4933003"/>
            <a:ext cx="8568531" cy="1065929"/>
          </a:xfrm>
        </p:spPr>
        <p:txBody>
          <a:bodyPr/>
          <a:lstStyle/>
          <a:p>
            <a:pPr indent="-215893"/>
            <a:r>
              <a:rPr lang="en-US" altLang="ja-JP" sz="2400" b="1" dirty="0" smtClean="0">
                <a:ln w="12700" cmpd="sng">
                  <a:solidFill>
                    <a:schemeClr val="tx1"/>
                  </a:solidFill>
                  <a:prstDash val="solid"/>
                  <a:miter lim="800000"/>
                </a:ln>
                <a:effectLst>
                  <a:outerShdw blurRad="50800" algn="tl" rotWithShape="0">
                    <a:srgbClr val="000000"/>
                  </a:outerShdw>
                </a:effectLst>
              </a:rPr>
              <a:t>2010 </a:t>
            </a:r>
            <a:r>
              <a:rPr lang="en-US" altLang="ja-JP" sz="2400" b="1" dirty="0" err="1" smtClean="0">
                <a:ln w="12700" cmpd="sng">
                  <a:solidFill>
                    <a:schemeClr val="tx1"/>
                  </a:solidFill>
                  <a:prstDash val="solid"/>
                  <a:miter lim="800000"/>
                </a:ln>
                <a:effectLst>
                  <a:outerShdw blurRad="50800" algn="tl" rotWithShape="0">
                    <a:srgbClr val="000000"/>
                  </a:outerShdw>
                </a:effectLst>
              </a:rPr>
              <a:t>年度</a:t>
            </a:r>
            <a:r>
              <a:rPr lang="en-US" altLang="ja-JP" sz="2400" b="1" dirty="0" smtClean="0">
                <a:ln w="12700" cmpd="sng">
                  <a:solidFill>
                    <a:schemeClr val="tx1"/>
                  </a:solidFill>
                  <a:prstDash val="solid"/>
                  <a:miter lim="800000"/>
                </a:ln>
                <a:effectLst>
                  <a:outerShdw blurRad="50800" algn="tl" rotWithShape="0">
                    <a:srgbClr val="000000"/>
                  </a:outerShdw>
                </a:effectLst>
              </a:rPr>
              <a:t> ITPASS </a:t>
            </a:r>
            <a:r>
              <a:rPr lang="en-US" altLang="ja-JP" sz="2400" b="1" dirty="0" err="1" smtClean="0">
                <a:ln w="12700" cmpd="sng">
                  <a:solidFill>
                    <a:schemeClr val="tx1"/>
                  </a:solidFill>
                  <a:prstDash val="solid"/>
                  <a:miter lim="800000"/>
                </a:ln>
                <a:effectLst>
                  <a:outerShdw blurRad="50800" algn="tl" rotWithShape="0">
                    <a:srgbClr val="000000"/>
                  </a:outerShdw>
                </a:effectLst>
              </a:rPr>
              <a:t>実習</a:t>
            </a:r>
            <a:r>
              <a:rPr lang="en-US" altLang="ja-JP" sz="2400" b="1" dirty="0" smtClean="0">
                <a:ln w="12700" cmpd="sng">
                  <a:solidFill>
                    <a:schemeClr val="tx1"/>
                  </a:solidFill>
                  <a:prstDash val="solid"/>
                  <a:miter lim="800000"/>
                </a:ln>
                <a:effectLst>
                  <a:outerShdw blurRad="50800" algn="tl" rotWithShape="0">
                    <a:srgbClr val="000000"/>
                  </a:outerShdw>
                </a:effectLst>
              </a:rPr>
              <a:t> (2010/07/09)</a:t>
            </a:r>
            <a:br>
              <a:rPr lang="en-US" altLang="ja-JP" sz="2400" b="1" dirty="0" smtClean="0">
                <a:ln w="12700" cmpd="sng">
                  <a:solidFill>
                    <a:schemeClr val="tx1"/>
                  </a:solidFill>
                  <a:prstDash val="solid"/>
                  <a:miter lim="800000"/>
                </a:ln>
                <a:effectLst>
                  <a:outerShdw blurRad="50800" algn="tl" rotWithShape="0">
                    <a:srgbClr val="000000"/>
                  </a:outerShdw>
                </a:effectLst>
              </a:rPr>
            </a:br>
            <a:r>
              <a:rPr lang="ja-JP" altLang="en-US" sz="3600" b="1" dirty="0" smtClean="0">
                <a:ln w="12700" cmpd="sng">
                  <a:solidFill>
                    <a:schemeClr val="tx1"/>
                  </a:solidFill>
                  <a:prstDash val="solid"/>
                  <a:miter lim="800000"/>
                </a:ln>
                <a:effectLst>
                  <a:outerShdw blurRad="50800" algn="tl" rotWithShape="0">
                    <a:srgbClr val="000000"/>
                  </a:outerShdw>
                </a:effectLst>
              </a:rPr>
              <a:t>数値計算実習 その </a:t>
            </a:r>
            <a:r>
              <a:rPr lang="en-US" altLang="ja-JP" sz="3600" b="1" dirty="0" smtClean="0">
                <a:ln w="12700" cmpd="sng">
                  <a:solidFill>
                    <a:schemeClr val="tx1"/>
                  </a:solidFill>
                  <a:prstDash val="solid"/>
                  <a:miter lim="800000"/>
                </a:ln>
                <a:effectLst>
                  <a:outerShdw blurRad="50800" algn="tl" rotWithShape="0">
                    <a:srgbClr val="000000"/>
                  </a:outerShdw>
                </a:effectLst>
              </a:rPr>
              <a:t>2</a:t>
            </a:r>
            <a:endParaRPr lang="ja-JP" altLang="en-US" sz="3600" b="1" dirty="0">
              <a:ln w="12700" cmpd="sng">
                <a:solidFill>
                  <a:schemeClr val="tx1"/>
                </a:solidFill>
                <a:prstDash val="solid"/>
                <a:miter lim="800000"/>
              </a:ln>
              <a:effectLst>
                <a:outerShdw blurRad="50800" algn="tl" rotWithShape="0">
                  <a:srgbClr val="000000"/>
                </a:outerShdw>
              </a:effectLst>
            </a:endParaRPr>
          </a:p>
        </p:txBody>
      </p:sp>
      <p:sp>
        <p:nvSpPr>
          <p:cNvPr id="2" name="サブタイトル 1"/>
          <p:cNvSpPr txBox="1">
            <a:spLocks noGrp="1"/>
          </p:cNvSpPr>
          <p:nvPr>
            <p:ph type="subTitle" idx="1"/>
          </p:nvPr>
        </p:nvSpPr>
        <p:spPr>
          <a:xfrm>
            <a:off x="2087984" y="6013467"/>
            <a:ext cx="7848698" cy="914258"/>
          </a:xfrm>
        </p:spPr>
        <p:txBody>
          <a:bodyPr wrap="square" anchor="ctr">
            <a:spAutoFit/>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indent="-215893" algn="r">
              <a:buNone/>
            </a:pPr>
            <a:r>
              <a:rPr lang="ja-JP" altLang="en-US" sz="2400" b="1" dirty="0" smtClean="0">
                <a:ln w="3175" cmpd="sng">
                  <a:solidFill>
                    <a:schemeClr val="tx1"/>
                  </a:solidFill>
                  <a:prstDash val="solid"/>
                  <a:miter lim="800000"/>
                </a:ln>
                <a:effectLst>
                  <a:outerShdw blurRad="50800" algn="tl" rotWithShape="0">
                    <a:srgbClr val="000000"/>
                  </a:outerShdw>
                </a:effectLst>
              </a:rPr>
              <a:t>神戸大学 大学院 </a:t>
            </a:r>
            <a:r>
              <a:rPr lang="ja-JP" altLang="en-US" sz="2400" b="1" dirty="0">
                <a:ln w="3175" cmpd="sng">
                  <a:solidFill>
                    <a:schemeClr val="tx1"/>
                  </a:solidFill>
                  <a:prstDash val="solid"/>
                  <a:miter lim="800000"/>
                </a:ln>
                <a:effectLst>
                  <a:outerShdw blurRad="50800" algn="tl" rotWithShape="0">
                    <a:srgbClr val="000000"/>
                  </a:outerShdw>
                </a:effectLst>
              </a:rPr>
              <a:t>理学研究科</a:t>
            </a:r>
          </a:p>
          <a:p>
            <a:pPr indent="-215893" algn="r">
              <a:buNone/>
            </a:pPr>
            <a:r>
              <a:rPr lang="ja-JP" altLang="en-US" sz="2400" b="1" dirty="0">
                <a:ln w="3175" cmpd="sng">
                  <a:solidFill>
                    <a:schemeClr val="tx1"/>
                  </a:solidFill>
                  <a:prstDash val="solid"/>
                  <a:miter lim="800000"/>
                </a:ln>
                <a:effectLst>
                  <a:outerShdw blurRad="50800" algn="tl" rotWithShape="0">
                    <a:srgbClr val="000000"/>
                  </a:outerShdw>
                </a:effectLst>
              </a:rPr>
              <a:t>宇宙物理学</a:t>
            </a:r>
            <a:r>
              <a:rPr lang="ja-JP" altLang="en-US" sz="2400" b="1" dirty="0" smtClean="0">
                <a:ln w="3175" cmpd="sng">
                  <a:solidFill>
                    <a:schemeClr val="tx1"/>
                  </a:solidFill>
                  <a:prstDash val="solid"/>
                  <a:miter lim="800000"/>
                </a:ln>
                <a:effectLst>
                  <a:outerShdw blurRad="50800" algn="tl" rotWithShape="0">
                    <a:srgbClr val="000000"/>
                  </a:outerShdw>
                </a:effectLst>
              </a:rPr>
              <a:t>研究室  </a:t>
            </a:r>
            <a:r>
              <a:rPr lang="en-US" altLang="ja-JP" sz="2400" b="1" dirty="0" smtClean="0">
                <a:ln w="3175" cmpd="sng">
                  <a:solidFill>
                    <a:schemeClr val="tx1"/>
                  </a:solidFill>
                  <a:prstDash val="solid"/>
                  <a:miter lim="800000"/>
                </a:ln>
                <a:effectLst>
                  <a:outerShdw blurRad="50800" algn="tl" rotWithShape="0">
                    <a:srgbClr val="000000"/>
                  </a:outerShdw>
                </a:effectLst>
              </a:rPr>
              <a:t>M1    </a:t>
            </a:r>
            <a:r>
              <a:rPr lang="ja-JP" altLang="en-US" sz="2400" b="1" dirty="0" smtClean="0">
                <a:ln w="3175" cmpd="sng">
                  <a:solidFill>
                    <a:schemeClr val="tx1"/>
                  </a:solidFill>
                  <a:prstDash val="solid"/>
                  <a:miter lim="800000"/>
                </a:ln>
                <a:effectLst>
                  <a:outerShdw blurRad="50800" algn="tl" rotWithShape="0">
                    <a:srgbClr val="000000"/>
                  </a:outerShdw>
                </a:effectLst>
              </a:rPr>
              <a:t>安東 </a:t>
            </a:r>
            <a:r>
              <a:rPr lang="ja-JP" altLang="en-US" sz="2400" b="1" dirty="0">
                <a:ln w="3175" cmpd="sng">
                  <a:solidFill>
                    <a:schemeClr val="tx1"/>
                  </a:solidFill>
                  <a:prstDash val="solid"/>
                  <a:miter lim="800000"/>
                </a:ln>
                <a:effectLst>
                  <a:outerShdw blurRad="50800" algn="tl" rotWithShape="0">
                    <a:srgbClr val="000000"/>
                  </a:outerShdw>
                </a:effectLst>
              </a:rPr>
              <a:t>勇</a:t>
            </a:r>
            <a:r>
              <a:rPr lang="ja-JP" altLang="en-US" sz="2400" b="1" dirty="0" smtClean="0">
                <a:ln w="3175" cmpd="sng">
                  <a:solidFill>
                    <a:schemeClr val="tx1"/>
                  </a:solidFill>
                  <a:prstDash val="solid"/>
                  <a:miter lim="800000"/>
                </a:ln>
                <a:effectLst>
                  <a:outerShdw blurRad="50800" algn="tl" rotWithShape="0">
                    <a:srgbClr val="000000"/>
                  </a:outerShdw>
                </a:effectLst>
              </a:rPr>
              <a:t>太</a:t>
            </a:r>
            <a:endParaRPr lang="ja-JP" altLang="en-US" sz="2400" b="1" dirty="0">
              <a:ln w="3175" cmpd="sng">
                <a:solidFill>
                  <a:schemeClr val="tx1"/>
                </a:solidFill>
                <a:prstDash val="solid"/>
                <a:miter lim="800000"/>
              </a:ln>
              <a:effectLst>
                <a:outerShdw blurRad="50800" algn="tl" rotWithShape="0">
                  <a:srgbClr val="000000"/>
                </a:outerShdw>
              </a:effectLst>
            </a:endParaRPr>
          </a:p>
        </p:txBody>
      </p:sp>
      <p:sp>
        <p:nvSpPr>
          <p:cNvPr id="4" name="テキスト ボックス 3"/>
          <p:cNvSpPr txBox="1"/>
          <p:nvPr/>
        </p:nvSpPr>
        <p:spPr>
          <a:xfrm>
            <a:off x="575816" y="7165718"/>
            <a:ext cx="9505056" cy="369410"/>
          </a:xfrm>
          <a:prstGeom prst="rect">
            <a:avLst/>
          </a:prstGeom>
          <a:noFill/>
        </p:spPr>
        <p:txBody>
          <a:bodyPr wrap="square" lIns="91395" tIns="45697" rIns="91395" bIns="45697" rtlCol="0">
            <a:spAutoFit/>
          </a:bodyPr>
          <a:lstStyle/>
          <a:p>
            <a:pPr algn="r"/>
            <a:r>
              <a:rPr kumimoji="1" lang="ja-JP" altLang="en-US" dirty="0" smtClean="0">
                <a:ln w="3175">
                  <a:noFill/>
                </a:ln>
                <a:latin typeface="+mn-ea"/>
              </a:rPr>
              <a:t>神戸大・理  </a:t>
            </a:r>
            <a:r>
              <a:rPr kumimoji="1" lang="en-US" altLang="ja-JP" dirty="0" smtClean="0">
                <a:ln w="3175">
                  <a:noFill/>
                </a:ln>
                <a:latin typeface="+mn-ea"/>
              </a:rPr>
              <a:t>2009</a:t>
            </a:r>
            <a:r>
              <a:rPr kumimoji="1" lang="ja-JP" altLang="en-US" dirty="0" smtClean="0">
                <a:ln w="3175">
                  <a:noFill/>
                </a:ln>
                <a:latin typeface="+mn-ea"/>
              </a:rPr>
              <a:t>年度 地球および惑星大気科学実習</a:t>
            </a:r>
            <a:r>
              <a:rPr kumimoji="1" lang="en-US" altLang="ja-JP" dirty="0" smtClean="0">
                <a:ln w="3175">
                  <a:noFill/>
                </a:ln>
                <a:latin typeface="+mn-ea"/>
              </a:rPr>
              <a:t>(2009/07/17)</a:t>
            </a:r>
            <a:r>
              <a:rPr lang="ja-JP" altLang="en-US" dirty="0" smtClean="0">
                <a:ln w="3175">
                  <a:noFill/>
                </a:ln>
                <a:latin typeface="+mn-ea"/>
              </a:rPr>
              <a:t> 資料をもとに作成</a:t>
            </a:r>
            <a:endParaRPr kumimoji="1" lang="ja-JP" altLang="en-US" dirty="0">
              <a:ln w="3175">
                <a:noFill/>
              </a:ln>
              <a:latin typeface="+mn-ea"/>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HG-MinchoL-Sun"/>
              </a:rPr>
              <a:t>1.</a:t>
            </a:r>
            <a:r>
              <a:rPr lang="ja-JP" altLang="en-US" dirty="0" smtClean="0">
                <a:latin typeface="HG-MinchoL-Sun"/>
              </a:rPr>
              <a:t>天体が三つの場合</a:t>
            </a:r>
            <a:endParaRPr lang="ja-JP" altLang="en-US" sz="2800" dirty="0">
              <a:latin typeface="HG-MinchoL-Sun"/>
            </a:endParaRPr>
          </a:p>
        </p:txBody>
      </p:sp>
      <p:sp>
        <p:nvSpPr>
          <p:cNvPr id="3" name="コンテンツ プレースホルダ 2"/>
          <p:cNvSpPr>
            <a:spLocks noGrp="1"/>
          </p:cNvSpPr>
          <p:nvPr>
            <p:ph idx="1"/>
          </p:nvPr>
        </p:nvSpPr>
        <p:spPr/>
        <p:txBody>
          <a:bodyPr/>
          <a:lstStyle/>
          <a:p>
            <a:pPr>
              <a:lnSpc>
                <a:spcPct val="150000"/>
              </a:lnSpc>
              <a:buNone/>
            </a:pPr>
            <a:r>
              <a:rPr lang="en-US" altLang="ja-JP" sz="3200" dirty="0" smtClean="0"/>
              <a:t>[</a:t>
            </a:r>
            <a:r>
              <a:rPr lang="ja-JP" altLang="en-US" sz="3200" dirty="0" smtClean="0"/>
              <a:t>二次のルンゲクッタ法</a:t>
            </a:r>
            <a:r>
              <a:rPr lang="en-US" altLang="ja-JP" sz="3200" dirty="0" smtClean="0"/>
              <a:t>]</a:t>
            </a:r>
          </a:p>
        </p:txBody>
      </p:sp>
      <p:grpSp>
        <p:nvGrpSpPr>
          <p:cNvPr id="9" name="グループ化 8"/>
          <p:cNvGrpSpPr/>
          <p:nvPr/>
        </p:nvGrpSpPr>
        <p:grpSpPr>
          <a:xfrm>
            <a:off x="1439912" y="6111868"/>
            <a:ext cx="1944216" cy="837780"/>
            <a:chOff x="6624488" y="2622550"/>
            <a:chExt cx="1944216" cy="837604"/>
          </a:xfrm>
        </p:grpSpPr>
        <p:sp>
          <p:nvSpPr>
            <p:cNvPr id="8" name="角丸四角形 7"/>
            <p:cNvSpPr/>
            <p:nvPr/>
          </p:nvSpPr>
          <p:spPr bwMode="auto">
            <a:xfrm>
              <a:off x="6624488" y="2627709"/>
              <a:ext cx="1944216" cy="792088"/>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endParaRPr kumimoji="0" lang="ja-JP" altLang="en-US" dirty="0" smtClean="0">
                <a:latin typeface="Arial" pitchFamily="34" charset="0"/>
                <a:ea typeface="ＭＳ Ｐゴシック" pitchFamily="50" charset="-128"/>
              </a:endParaRPr>
            </a:p>
          </p:txBody>
        </p:sp>
        <p:graphicFrame>
          <p:nvGraphicFramePr>
            <p:cNvPr id="7" name="オブジェクト 6"/>
            <p:cNvGraphicFramePr>
              <a:graphicFrameLocks noChangeAspect="1"/>
            </p:cNvGraphicFramePr>
            <p:nvPr/>
          </p:nvGraphicFramePr>
          <p:xfrm>
            <a:off x="6821489" y="2622550"/>
            <a:ext cx="1675208" cy="837604"/>
          </p:xfrm>
          <a:graphic>
            <a:graphicData uri="http://schemas.openxmlformats.org/presentationml/2006/ole">
              <p:oleObj spid="_x0000_s4101" name="数式" r:id="rId3" imgW="787320" imgH="393480" progId="Equation.3">
                <p:embed/>
              </p:oleObj>
            </a:graphicData>
          </a:graphic>
        </p:graphicFrame>
      </p:grpSp>
      <p:graphicFrame>
        <p:nvGraphicFramePr>
          <p:cNvPr id="10" name="オブジェクト 9"/>
          <p:cNvGraphicFramePr>
            <a:graphicFrameLocks noChangeAspect="1"/>
          </p:cNvGraphicFramePr>
          <p:nvPr/>
        </p:nvGraphicFramePr>
        <p:xfrm>
          <a:off x="4981575" y="3672660"/>
          <a:ext cx="114300" cy="215945"/>
        </p:xfrm>
        <a:graphic>
          <a:graphicData uri="http://schemas.openxmlformats.org/presentationml/2006/ole">
            <p:oleObj spid="_x0000_s4102" name="数式" r:id="rId4" imgW="114120" imgH="215640" progId="Equation.3">
              <p:embed/>
            </p:oleObj>
          </a:graphicData>
        </a:graphic>
      </p:graphicFrame>
      <p:pic>
        <p:nvPicPr>
          <p:cNvPr id="4103" name="Picture 7"/>
          <p:cNvPicPr>
            <a:picLocks noChangeAspect="1" noChangeArrowheads="1"/>
          </p:cNvPicPr>
          <p:nvPr/>
        </p:nvPicPr>
        <p:blipFill>
          <a:blip r:embed="rId5" cstate="print"/>
          <a:srcRect/>
          <a:stretch>
            <a:fillRect/>
          </a:stretch>
        </p:blipFill>
        <p:spPr bwMode="auto">
          <a:xfrm>
            <a:off x="575816" y="2835919"/>
            <a:ext cx="5112568" cy="3249452"/>
          </a:xfrm>
          <a:prstGeom prst="rect">
            <a:avLst/>
          </a:prstGeom>
          <a:noFill/>
          <a:ln w="9525">
            <a:noFill/>
            <a:miter lim="800000"/>
            <a:headEnd/>
            <a:tailEnd/>
          </a:ln>
        </p:spPr>
      </p:pic>
      <p:graphicFrame>
        <p:nvGraphicFramePr>
          <p:cNvPr id="12" name="オブジェクト 11"/>
          <p:cNvGraphicFramePr>
            <a:graphicFrameLocks noChangeAspect="1"/>
          </p:cNvGraphicFramePr>
          <p:nvPr/>
        </p:nvGraphicFramePr>
        <p:xfrm>
          <a:off x="5637283" y="5005025"/>
          <a:ext cx="3579494" cy="668601"/>
        </p:xfrm>
        <a:graphic>
          <a:graphicData uri="http://schemas.openxmlformats.org/presentationml/2006/ole">
            <p:oleObj spid="_x0000_s4104" name="数式" r:id="rId6" imgW="2108160" imgH="393480" progId="Equation.3">
              <p:embed/>
            </p:oleObj>
          </a:graphicData>
        </a:graphic>
      </p:graphicFrame>
      <p:graphicFrame>
        <p:nvGraphicFramePr>
          <p:cNvPr id="4105" name="Object 9"/>
          <p:cNvGraphicFramePr>
            <a:graphicFrameLocks noChangeAspect="1"/>
          </p:cNvGraphicFramePr>
          <p:nvPr/>
        </p:nvGraphicFramePr>
        <p:xfrm>
          <a:off x="5688385" y="3492539"/>
          <a:ext cx="3553943" cy="648208"/>
        </p:xfrm>
        <a:graphic>
          <a:graphicData uri="http://schemas.openxmlformats.org/presentationml/2006/ole">
            <p:oleObj spid="_x0000_s4105" name="数式" r:id="rId7" imgW="2158920" imgH="393480" progId="Equation.3">
              <p:embed/>
            </p:oleObj>
          </a:graphicData>
        </a:graphic>
      </p:graphicFrame>
      <p:sp>
        <p:nvSpPr>
          <p:cNvPr id="15" name="テキスト ボックス 14"/>
          <p:cNvSpPr txBox="1"/>
          <p:nvPr/>
        </p:nvSpPr>
        <p:spPr>
          <a:xfrm>
            <a:off x="5328346" y="2844332"/>
            <a:ext cx="4608265" cy="2554499"/>
          </a:xfrm>
          <a:prstGeom prst="rect">
            <a:avLst/>
          </a:prstGeom>
          <a:noFill/>
        </p:spPr>
        <p:txBody>
          <a:bodyPr wrap="square" lIns="91395" tIns="45697" rIns="91395" bIns="45697" rtlCol="0">
            <a:spAutoFit/>
          </a:bodyPr>
          <a:lstStyle/>
          <a:p>
            <a:r>
              <a:rPr lang="ja-JP" altLang="en-US" sz="2000" dirty="0" smtClean="0">
                <a:latin typeface="HG-MinchoL-Sun"/>
              </a:rPr>
              <a:t>一次の公式を用いて</a:t>
            </a:r>
            <a:r>
              <a:rPr lang="en-US" altLang="ja-JP" sz="2000" dirty="0" smtClean="0">
                <a:latin typeface="HG-MinchoL-Sun"/>
              </a:rPr>
              <a:t>,</a:t>
            </a:r>
          </a:p>
          <a:p>
            <a:pPr algn="r"/>
            <a:r>
              <a:rPr lang="en-US" altLang="ja-JP" sz="2000" i="1" dirty="0" smtClean="0">
                <a:latin typeface="Times New Roman" pitchFamily="18" charset="0"/>
                <a:cs typeface="Times New Roman" pitchFamily="18" charset="0"/>
              </a:rPr>
              <a:t>∆t</a:t>
            </a:r>
            <a:r>
              <a:rPr lang="en-US" altLang="ja-JP" sz="2000" dirty="0" smtClean="0">
                <a:latin typeface="Times New Roman" pitchFamily="18" charset="0"/>
                <a:cs typeface="Times New Roman" pitchFamily="18" charset="0"/>
              </a:rPr>
              <a:t>/2 </a:t>
            </a:r>
            <a:r>
              <a:rPr lang="ja-JP" altLang="en-US" sz="2000" dirty="0" err="1" smtClean="0">
                <a:latin typeface="HG-MinchoL-Sun"/>
              </a:rPr>
              <a:t>だけ</a:t>
            </a:r>
            <a:r>
              <a:rPr lang="ja-JP" altLang="en-US" sz="2000" dirty="0" smtClean="0">
                <a:latin typeface="HG-MinchoL-Sun"/>
              </a:rPr>
              <a:t>進んだ時の</a:t>
            </a:r>
            <a:r>
              <a:rPr lang="ja-JP" altLang="en-US" sz="2000" i="1" dirty="0" smtClean="0">
                <a:latin typeface="Times New Roman" pitchFamily="18" charset="0"/>
                <a:cs typeface="Times New Roman" pitchFamily="18" charset="0"/>
              </a:rPr>
              <a:t> </a:t>
            </a:r>
            <a:r>
              <a:rPr lang="en-US" altLang="ja-JP" sz="2000" i="1" dirty="0" smtClean="0">
                <a:latin typeface="Times New Roman" pitchFamily="18" charset="0"/>
                <a:cs typeface="Times New Roman" pitchFamily="18" charset="0"/>
              </a:rPr>
              <a:t>f  </a:t>
            </a:r>
            <a:r>
              <a:rPr lang="ja-JP" altLang="en-US" sz="2000" dirty="0" smtClean="0">
                <a:latin typeface="HG-MinchoL-Sun"/>
              </a:rPr>
              <a:t>を計算する</a:t>
            </a:r>
            <a:endParaRPr lang="en-US" altLang="ja-JP" sz="2000" dirty="0" smtClean="0">
              <a:latin typeface="HG-MinchoL-Sun"/>
            </a:endParaRPr>
          </a:p>
          <a:p>
            <a:endParaRPr lang="en-US" altLang="ja-JP" sz="2000" dirty="0" smtClean="0">
              <a:latin typeface="HG-MinchoL-Sun"/>
            </a:endParaRPr>
          </a:p>
          <a:p>
            <a:endParaRPr lang="en-US" altLang="ja-JP" sz="2000" dirty="0" smtClean="0">
              <a:latin typeface="HG-MinchoL-Sun"/>
            </a:endParaRPr>
          </a:p>
          <a:p>
            <a:endParaRPr lang="en-US" altLang="ja-JP" sz="2000" dirty="0" smtClean="0">
              <a:latin typeface="HG-MinchoL-Sun"/>
            </a:endParaRPr>
          </a:p>
          <a:p>
            <a:endParaRPr lang="en-US" altLang="ja-JP" sz="2000" dirty="0" smtClean="0">
              <a:latin typeface="HG-MinchoL-Sun"/>
            </a:endParaRPr>
          </a:p>
          <a:p>
            <a:r>
              <a:rPr lang="ja-JP" altLang="en-US" sz="2000" dirty="0" smtClean="0">
                <a:latin typeface="HG-MinchoL-Sun"/>
              </a:rPr>
              <a:t>その値を使って</a:t>
            </a:r>
            <a:r>
              <a:rPr lang="en-US" altLang="ja-JP" sz="2000" dirty="0" smtClean="0">
                <a:latin typeface="HG-MinchoL-Sun"/>
              </a:rPr>
              <a:t>,</a:t>
            </a:r>
            <a:r>
              <a:rPr lang="en-US" altLang="ja-JP" sz="2000" i="1" dirty="0" smtClean="0">
                <a:latin typeface="Times New Roman" pitchFamily="18" charset="0"/>
                <a:cs typeface="Times New Roman" pitchFamily="18" charset="0"/>
              </a:rPr>
              <a:t>t</a:t>
            </a:r>
            <a:r>
              <a:rPr lang="en-US" altLang="ja-JP" sz="2000" dirty="0" smtClean="0">
                <a:latin typeface="Times New Roman" pitchFamily="18" charset="0"/>
                <a:cs typeface="Times New Roman" pitchFamily="18" charset="0"/>
              </a:rPr>
              <a:t>₀+</a:t>
            </a:r>
            <a:r>
              <a:rPr lang="en-US" altLang="ja-JP" sz="2000" i="1" dirty="0" smtClean="0">
                <a:latin typeface="Times New Roman" pitchFamily="18" charset="0"/>
                <a:cs typeface="Times New Roman" pitchFamily="18" charset="0"/>
              </a:rPr>
              <a:t>∆t </a:t>
            </a:r>
            <a:r>
              <a:rPr lang="ja-JP" altLang="en-US" sz="2000" dirty="0" err="1" smtClean="0">
                <a:latin typeface="HG-MinchoL-Sun"/>
              </a:rPr>
              <a:t>での</a:t>
            </a:r>
            <a:r>
              <a:rPr lang="ja-JP" altLang="en-US" sz="2000" dirty="0" smtClean="0">
                <a:latin typeface="HG-MinchoL-Sun"/>
              </a:rPr>
              <a:t> </a:t>
            </a:r>
            <a:r>
              <a:rPr lang="en-US" altLang="ja-JP" sz="2000" i="1" dirty="0" smtClean="0">
                <a:latin typeface="Times New Roman" pitchFamily="18" charset="0"/>
                <a:cs typeface="Times New Roman" pitchFamily="18" charset="0"/>
              </a:rPr>
              <a:t>f  </a:t>
            </a:r>
            <a:r>
              <a:rPr lang="ja-JP" altLang="en-US" sz="2000" dirty="0" smtClean="0">
                <a:latin typeface="HG-MinchoL-Sun"/>
              </a:rPr>
              <a:t>を計算する</a:t>
            </a:r>
            <a:endParaRPr lang="en-US" altLang="ja-JP" sz="2000" dirty="0" smtClean="0">
              <a:latin typeface="HG-MinchoL-Sun"/>
            </a:endParaRPr>
          </a:p>
          <a:p>
            <a:endParaRPr lang="en-US" altLang="ja-JP" sz="2000" dirty="0" smtClean="0">
              <a:latin typeface="HG-MinchoL-Sun"/>
            </a:endParaRPr>
          </a:p>
        </p:txBody>
      </p:sp>
      <p:sp>
        <p:nvSpPr>
          <p:cNvPr id="16" name="下矢印 15"/>
          <p:cNvSpPr/>
          <p:nvPr/>
        </p:nvSpPr>
        <p:spPr bwMode="auto">
          <a:xfrm>
            <a:off x="7488587" y="4128551"/>
            <a:ext cx="216023" cy="516359"/>
          </a:xfrm>
          <a:prstGeom prst="downArrow">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395" tIns="45697" rIns="91395" bIns="45697" numCol="1" rtlCol="0" anchor="t" anchorCtr="0" compatLnSpc="1">
            <a:prstTxWarp prst="textNoShape">
              <a:avLst/>
            </a:prstTxWarp>
          </a:bodyPr>
          <a:lstStyle/>
          <a:p>
            <a:pPr fontAlgn="base">
              <a:spcBef>
                <a:spcPct val="0"/>
              </a:spcBef>
              <a:spcAft>
                <a:spcPct val="0"/>
              </a:spcAft>
            </a:pPr>
            <a:endParaRPr kumimoji="0" lang="ja-JP" altLang="en-US" dirty="0" smtClean="0">
              <a:solidFill>
                <a:srgbClr val="00B050"/>
              </a:solidFill>
              <a:latin typeface="Arial" pitchFamily="34" charset="0"/>
              <a:ea typeface="ＭＳ Ｐゴシック" pitchFamily="50" charset="-128"/>
            </a:endParaRPr>
          </a:p>
        </p:txBody>
      </p:sp>
      <p:sp>
        <p:nvSpPr>
          <p:cNvPr id="18" name="テキスト ボックス 17"/>
          <p:cNvSpPr txBox="1"/>
          <p:nvPr/>
        </p:nvSpPr>
        <p:spPr>
          <a:xfrm>
            <a:off x="4464248" y="6169591"/>
            <a:ext cx="5123010" cy="707840"/>
          </a:xfrm>
          <a:prstGeom prst="rect">
            <a:avLst/>
          </a:prstGeom>
          <a:noFill/>
        </p:spPr>
        <p:txBody>
          <a:bodyPr wrap="square" lIns="91395" tIns="45697" rIns="91395" bIns="45697" rtlCol="0">
            <a:spAutoFit/>
          </a:bodyPr>
          <a:lstStyle/>
          <a:p>
            <a:r>
              <a:rPr lang="ja-JP" altLang="en-US" sz="2000" dirty="0" smtClean="0">
                <a:latin typeface="HG-MinchoL-Sun"/>
              </a:rPr>
              <a:t>前回と同様に</a:t>
            </a:r>
            <a:r>
              <a:rPr lang="en-US" altLang="ja-JP" sz="2000" dirty="0" smtClean="0">
                <a:latin typeface="HG-MinchoL-Sun"/>
              </a:rPr>
              <a:t>,</a:t>
            </a:r>
            <a:r>
              <a:rPr lang="ja-JP" altLang="en-US" sz="2000" dirty="0" smtClean="0">
                <a:latin typeface="HG-MinchoL-Sun"/>
              </a:rPr>
              <a:t>位置と速度についての</a:t>
            </a:r>
            <a:endParaRPr lang="en-US" altLang="ja-JP" sz="2000" dirty="0" smtClean="0">
              <a:latin typeface="HG-MinchoL-Sun"/>
            </a:endParaRPr>
          </a:p>
          <a:p>
            <a:pPr algn="r"/>
            <a:r>
              <a:rPr lang="ja-JP" altLang="en-US" sz="2000" dirty="0" smtClean="0">
                <a:latin typeface="HG-MinchoL-Sun"/>
              </a:rPr>
              <a:t>連立常微分方程式として運動方程式を解く</a:t>
            </a:r>
            <a:endParaRPr lang="ja-JP" altLang="en-US" sz="2000" dirty="0">
              <a:latin typeface="HG-MinchoL-Sun"/>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txBox="1">
            <a:spLocks noGrp="1"/>
          </p:cNvSpPr>
          <p:nvPr>
            <p:ph type="body" idx="1"/>
          </p:nvPr>
        </p:nvSpPr>
        <p:spPr/>
        <p:txBody>
          <a:bodyPr anchor="ct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indent="-215893" algn="ctr">
              <a:buNone/>
            </a:pPr>
            <a:r>
              <a:rPr lang="en-US" sz="4000" dirty="0" smtClean="0">
                <a:latin typeface="HG-MinchoL-Sun"/>
              </a:rPr>
              <a:t>2.実習編</a:t>
            </a:r>
            <a:endParaRPr lang="en-US" sz="4000" dirty="0">
              <a:latin typeface="HG-MinchoL-Sun"/>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page11">
    <p:spTree>
      <p:nvGrpSpPr>
        <p:cNvPr id="1" name=""/>
        <p:cNvGrpSpPr/>
        <p:nvPr/>
      </p:nvGrpSpPr>
      <p:grpSpPr>
        <a:xfrm>
          <a:off x="0" y="0"/>
          <a:ext cx="0" cy="0"/>
          <a:chOff x="0" y="0"/>
          <a:chExt cx="0" cy="0"/>
        </a:xfrm>
      </p:grpSpPr>
      <p:sp>
        <p:nvSpPr>
          <p:cNvPr id="2" name="タイトル 1"/>
          <p:cNvSpPr txBox="1">
            <a:spLocks noGrp="1"/>
          </p:cNvSpPr>
          <p:nvPr>
            <p:ph type="title"/>
          </p:nvPr>
        </p:nvSpPr>
        <p:spPr/>
        <p:txBody>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en-US" altLang="ja-JP" dirty="0" smtClean="0">
                <a:latin typeface="HG-MinchoL-Sun"/>
              </a:rPr>
              <a:t>2.</a:t>
            </a:r>
            <a:r>
              <a:rPr lang="ja-JP" altLang="en-US" dirty="0" smtClean="0">
                <a:latin typeface="HG-MinchoL-Sun"/>
              </a:rPr>
              <a:t>実習編</a:t>
            </a:r>
            <a:endParaRPr lang="en-US" altLang="ja-JP" sz="2800" dirty="0">
              <a:latin typeface="HG-MinchoL-Sun"/>
            </a:endParaRPr>
          </a:p>
        </p:txBody>
      </p:sp>
      <p:sp>
        <p:nvSpPr>
          <p:cNvPr id="3" name="テキスト プレースホルダ 2"/>
          <p:cNvSpPr txBox="1">
            <a:spLocks noGrp="1"/>
          </p:cNvSpPr>
          <p:nvPr>
            <p:ph idx="1"/>
          </p:nvPr>
        </p:nvSpPr>
        <p:spPr/>
        <p:txBody>
          <a:bodyPr/>
          <a:lstStyle>
            <a:defPPr marL="432000" marR="0" lvl="0" indent="-324000" algn="l">
              <a:spcBef>
                <a:spcPts val="0"/>
              </a:spcBef>
              <a:spcAft>
                <a:spcPts val="0"/>
              </a:spcAft>
              <a:buClr>
                <a:srgbClr val="0E594D"/>
              </a:buClr>
              <a:buSzPct val="45000"/>
              <a:buFont typeface="StarSymbol"/>
              <a:buNone/>
              <a:defRPr lang="en-US" sz="3200" b="0" i="0" u="none" strike="noStrike">
                <a:ln>
                  <a:noFill/>
                </a:ln>
                <a:solidFill>
                  <a:srgbClr val="000000"/>
                </a:solidFill>
                <a:latin typeface="HG-MinchoL-Sun" pitchFamily="49"/>
                <a:ea typeface="HG-MinchoL-Sun" pitchFamily="49"/>
                <a:cs typeface="Tahoma" pitchFamily="2"/>
              </a:defRPr>
            </a:defPPr>
            <a:lvl1pPr marL="432000" marR="0" lvl="0" indent="-324000" algn="l">
              <a:spcBef>
                <a:spcPts val="0"/>
              </a:spcBef>
              <a:spcAft>
                <a:spcPts val="0"/>
              </a:spcAft>
              <a:buClr>
                <a:srgbClr val="0E594D"/>
              </a:buClr>
              <a:buSzPct val="45000"/>
              <a:buFont typeface="StarSymbol"/>
              <a:buChar char="●"/>
              <a:defRPr lang="en-US" sz="3200" b="0" i="0" u="none" strike="noStrike">
                <a:ln>
                  <a:noFill/>
                </a:ln>
                <a:solidFill>
                  <a:srgbClr val="000000"/>
                </a:solidFill>
                <a:latin typeface="HG-MinchoL-Sun" pitchFamily="49"/>
                <a:ea typeface="HG-MinchoL-Sun" pitchFamily="49"/>
                <a:cs typeface="Tahoma" pitchFamily="2"/>
              </a:defRPr>
            </a:lvl1pPr>
            <a:lvl2pPr marL="864000" marR="0" lvl="1" indent="-288000" algn="l">
              <a:spcBef>
                <a:spcPts val="0"/>
              </a:spcBef>
              <a:spcAft>
                <a:spcPts val="0"/>
              </a:spcAft>
              <a:buClr>
                <a:srgbClr val="000000"/>
              </a:buClr>
              <a:buSzPct val="75000"/>
              <a:buFont typeface="StarSymbol"/>
              <a:buChar char="–"/>
              <a:defRPr lang="en-US" sz="2800" b="0" i="0" u="none" strike="noStrike">
                <a:ln>
                  <a:noFill/>
                </a:ln>
                <a:solidFill>
                  <a:srgbClr val="000000"/>
                </a:solidFill>
                <a:latin typeface="HG-MinchoL-Sun" pitchFamily="49"/>
                <a:ea typeface="HG-MinchoL-Sun" pitchFamily="49"/>
                <a:cs typeface="Tahoma" pitchFamily="2"/>
              </a:defRPr>
            </a:lvl2pPr>
            <a:lvl3pPr marL="1296000" marR="0" lvl="2" indent="-216000" algn="l">
              <a:spcBef>
                <a:spcPts val="0"/>
              </a:spcBef>
              <a:spcAft>
                <a:spcPts val="0"/>
              </a:spcAft>
              <a:buClr>
                <a:srgbClr val="000000"/>
              </a:buClr>
              <a:buSzPct val="45000"/>
              <a:buFont typeface="StarSymbol"/>
              <a:buChar char="●"/>
              <a:defRPr lang="en-US" sz="2400" b="0" i="0" u="none" strike="noStrike">
                <a:ln>
                  <a:noFill/>
                </a:ln>
                <a:solidFill>
                  <a:srgbClr val="000000"/>
                </a:solidFill>
                <a:latin typeface="HG-MinchoL-Sun" pitchFamily="49"/>
                <a:ea typeface="HG-MinchoL-Sun" pitchFamily="49"/>
                <a:cs typeface="Tahoma" pitchFamily="2"/>
              </a:defRPr>
            </a:lvl3pPr>
            <a:lvl4pPr marL="1728000" marR="0" lvl="3" indent="-216000" algn="l">
              <a:spcBef>
                <a:spcPts val="0"/>
              </a:spcBef>
              <a:spcAft>
                <a:spcPts val="0"/>
              </a:spcAft>
              <a:buClr>
                <a:srgbClr val="000000"/>
              </a:buClr>
              <a:buSzPct val="75000"/>
              <a:buFont typeface="StarSymbol"/>
              <a:buChar char="–"/>
              <a:defRPr lang="en-US" sz="2000" b="0" i="0" u="none" strike="noStrike">
                <a:ln>
                  <a:noFill/>
                </a:ln>
                <a:solidFill>
                  <a:srgbClr val="000000"/>
                </a:solidFill>
                <a:latin typeface="HG-MinchoL-Sun" pitchFamily="49"/>
                <a:ea typeface="HG-MinchoL-Sun" pitchFamily="49"/>
                <a:cs typeface="Tahoma" pitchFamily="2"/>
              </a:defRPr>
            </a:lvl4pPr>
            <a:lvl5pPr marL="2160000" marR="0" lvl="4"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5pPr>
            <a:lvl6pPr marL="2592000" marR="0" lvl="5"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6pPr>
            <a:lvl7pPr marL="3024000" marR="0" lvl="6"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7pPr>
            <a:lvl8pPr marL="3456000" marR="0" lvl="7"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8pPr>
            <a:lvl9pPr marL="3887999" marR="0" lvl="8"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9pPr>
          </a:lstStyle>
          <a:p>
            <a:pPr lvl="0">
              <a:lnSpc>
                <a:spcPct val="150000"/>
              </a:lnSpc>
              <a:buNone/>
            </a:pPr>
            <a:r>
              <a:rPr lang="en-US" altLang="ja-JP" dirty="0" smtClean="0">
                <a:latin typeface="+mn-ea"/>
                <a:ea typeface="+mn-ea"/>
              </a:rPr>
              <a:t>[</a:t>
            </a:r>
            <a:r>
              <a:rPr lang="en-US" dirty="0" err="1" smtClean="0">
                <a:latin typeface="+mn-ea"/>
                <a:ea typeface="+mn-ea"/>
              </a:rPr>
              <a:t>プログラム</a:t>
            </a:r>
            <a:r>
              <a:rPr lang="ja-JP" altLang="en-US" dirty="0" smtClean="0">
                <a:latin typeface="+mn-ea"/>
                <a:ea typeface="+mn-ea"/>
              </a:rPr>
              <a:t>作成・軌道計算</a:t>
            </a:r>
            <a:r>
              <a:rPr lang="en-US" dirty="0" smtClean="0">
                <a:latin typeface="+mn-ea"/>
                <a:ea typeface="+mn-ea"/>
              </a:rPr>
              <a:t>]</a:t>
            </a:r>
          </a:p>
          <a:p>
            <a:pPr lvl="0">
              <a:buClr>
                <a:schemeClr val="accent6"/>
              </a:buClr>
              <a:buSzPct val="60000"/>
              <a:buFont typeface="Wingdings" pitchFamily="2" charset="2"/>
              <a:buChar char="u"/>
            </a:pPr>
            <a:r>
              <a:rPr lang="en-US" sz="2400" dirty="0" err="1" smtClean="0"/>
              <a:t>プログラム</a:t>
            </a:r>
            <a:r>
              <a:rPr lang="en-US" sz="2400" dirty="0" smtClean="0"/>
              <a:t> </a:t>
            </a:r>
            <a:r>
              <a:rPr lang="en-US" sz="2400" dirty="0" smtClean="0">
                <a:latin typeface="Times New Roman" pitchFamily="18" charset="0"/>
                <a:cs typeface="Times New Roman" pitchFamily="18" charset="0"/>
              </a:rPr>
              <a:t>3body.f90</a:t>
            </a:r>
            <a:r>
              <a:rPr lang="en-US" sz="2400" dirty="0" smtClean="0"/>
              <a:t> の ???? </a:t>
            </a:r>
            <a:r>
              <a:rPr lang="en-US" sz="2400" dirty="0" err="1" smtClean="0"/>
              <a:t>を考えて埋め</a:t>
            </a:r>
            <a:r>
              <a:rPr lang="ja-JP" altLang="en-US" sz="2400" dirty="0" smtClean="0"/>
              <a:t>てみましょう</a:t>
            </a:r>
            <a:endParaRPr lang="en-US" sz="2400" dirty="0" smtClean="0"/>
          </a:p>
          <a:p>
            <a:pPr lvl="0">
              <a:buClr>
                <a:schemeClr val="accent6"/>
              </a:buClr>
              <a:buSzPct val="60000"/>
              <a:buFont typeface="Wingdings" pitchFamily="2" charset="2"/>
              <a:buChar char="u"/>
            </a:pPr>
            <a:r>
              <a:rPr lang="en-US" altLang="ja-JP" sz="2400" dirty="0" err="1" smtClean="0"/>
              <a:t>木星が</a:t>
            </a:r>
            <a:r>
              <a:rPr lang="en-US" altLang="ja-JP" sz="2400" dirty="0" smtClean="0"/>
              <a:t> </a:t>
            </a:r>
            <a:r>
              <a:rPr lang="en-US" altLang="ja-JP" sz="2400" dirty="0" smtClean="0">
                <a:latin typeface="Times New Roman" pitchFamily="18" charset="0"/>
                <a:cs typeface="Times New Roman" pitchFamily="18" charset="0"/>
              </a:rPr>
              <a:t>50000 </a:t>
            </a:r>
            <a:r>
              <a:rPr lang="en-US" altLang="ja-JP" sz="2400" dirty="0" err="1" smtClean="0"/>
              <a:t>回くらい公転する</a:t>
            </a:r>
            <a:r>
              <a:rPr lang="ja-JP" altLang="en-US" sz="2400" dirty="0" smtClean="0"/>
              <a:t>まで</a:t>
            </a:r>
            <a:r>
              <a:rPr lang="en-US" sz="2400" dirty="0" err="1" smtClean="0"/>
              <a:t>軌道を追ってみて下さい</a:t>
            </a:r>
            <a:endParaRPr lang="en-US" sz="2400" dirty="0"/>
          </a:p>
          <a:p>
            <a:pPr lvl="1">
              <a:buClr>
                <a:schemeClr val="accent6"/>
              </a:buClr>
              <a:buSzPct val="60000"/>
              <a:buFont typeface="Wingdings" pitchFamily="2" charset="2"/>
              <a:buChar char="Ø"/>
            </a:pPr>
            <a:r>
              <a:rPr lang="ja-JP" altLang="en-US" sz="2000" dirty="0" smtClean="0">
                <a:latin typeface="Times New Roman" pitchFamily="18" charset="0"/>
                <a:cs typeface="Times New Roman" pitchFamily="18" charset="0"/>
              </a:rPr>
              <a:t>これはおよそ</a:t>
            </a:r>
            <a:r>
              <a:rPr lang="en-US" altLang="ja-JP" sz="2000" dirty="0" smtClean="0">
                <a:latin typeface="Times New Roman" pitchFamily="18" charset="0"/>
                <a:cs typeface="Times New Roman" pitchFamily="18" charset="0"/>
              </a:rPr>
              <a:t>50</a:t>
            </a:r>
            <a:r>
              <a:rPr lang="ja-JP" altLang="en-US" sz="2000" dirty="0" smtClean="0">
                <a:latin typeface="Times New Roman" pitchFamily="18" charset="0"/>
                <a:cs typeface="Times New Roman" pitchFamily="18" charset="0"/>
              </a:rPr>
              <a:t> </a:t>
            </a:r>
            <a:r>
              <a:rPr lang="en-US" altLang="ja-JP" sz="2000" dirty="0" err="1" smtClean="0"/>
              <a:t>万年</a:t>
            </a:r>
            <a:r>
              <a:rPr lang="en-US" sz="2000" dirty="0" err="1" smtClean="0"/>
              <a:t>に相当</a:t>
            </a:r>
            <a:r>
              <a:rPr lang="ja-JP" altLang="en-US" sz="2000" dirty="0" smtClean="0"/>
              <a:t>します</a:t>
            </a:r>
            <a:endParaRPr lang="en-US" sz="2000" dirty="0"/>
          </a:p>
          <a:p>
            <a:pPr lvl="0">
              <a:buClr>
                <a:schemeClr val="accent6"/>
              </a:buClr>
              <a:buSzPct val="60000"/>
              <a:buNone/>
            </a:pPr>
            <a:r>
              <a:rPr lang="en-US" sz="2400" dirty="0" smtClean="0"/>
              <a:t>    </a:t>
            </a:r>
            <a:r>
              <a:rPr lang="ja-JP" altLang="en-US" sz="2400" dirty="0" smtClean="0"/>
              <a:t>その際</a:t>
            </a:r>
            <a:r>
              <a:rPr lang="en-US" altLang="ja-JP" sz="2400" dirty="0" smtClean="0"/>
              <a:t>,</a:t>
            </a:r>
            <a:r>
              <a:rPr lang="en-US" sz="2400" dirty="0" err="1" smtClean="0"/>
              <a:t>プログラム中のパラメ</a:t>
            </a:r>
            <a:r>
              <a:rPr lang="en-US" sz="2400" dirty="0" err="1"/>
              <a:t>ー</a:t>
            </a:r>
            <a:r>
              <a:rPr lang="en-US" sz="2400" dirty="0" err="1" smtClean="0"/>
              <a:t>タを次のように設定</a:t>
            </a:r>
            <a:r>
              <a:rPr lang="ja-JP" altLang="en-US" sz="2400" dirty="0" smtClean="0"/>
              <a:t>します</a:t>
            </a:r>
            <a:endParaRPr lang="en-US" altLang="ja-JP" sz="2400" dirty="0" smtClean="0"/>
          </a:p>
          <a:p>
            <a:pPr marL="1968223" lvl="3" indent="-456973">
              <a:lnSpc>
                <a:spcPct val="150000"/>
              </a:lnSpc>
              <a:buClr>
                <a:schemeClr val="accent6"/>
              </a:buClr>
              <a:buSzPct val="60000"/>
              <a:buFont typeface="Wingdings" pitchFamily="2" charset="2"/>
              <a:buChar char="ü"/>
            </a:pPr>
            <a:r>
              <a:rPr lang="en-US" sz="2400" dirty="0" err="1" smtClean="0">
                <a:latin typeface="Times New Roman" pitchFamily="18" charset="0"/>
                <a:cs typeface="Times New Roman" pitchFamily="18" charset="0"/>
              </a:rPr>
              <a:t>maxrevo</a:t>
            </a:r>
            <a:r>
              <a:rPr lang="en-US" sz="2400" dirty="0" smtClean="0">
                <a:latin typeface="Times New Roman" pitchFamily="18" charset="0"/>
                <a:cs typeface="Times New Roman" pitchFamily="18" charset="0"/>
              </a:rPr>
              <a:t>  = 5.0d4</a:t>
            </a:r>
          </a:p>
          <a:p>
            <a:pPr lvl="3">
              <a:buClr>
                <a:schemeClr val="accent6"/>
              </a:buClr>
              <a:buSzPct val="60000"/>
              <a:buNone/>
            </a:pPr>
            <a:endParaRPr lang="en-US" dirty="0" smtClean="0">
              <a:latin typeface="Times New Roman" pitchFamily="18" charset="0"/>
              <a:cs typeface="Times New Roman" pitchFamily="18" charset="0"/>
            </a:endParaRPr>
          </a:p>
          <a:p>
            <a:pPr lvl="0">
              <a:buClr>
                <a:schemeClr val="accent6"/>
              </a:buClr>
              <a:buSzPct val="60000"/>
              <a:buFont typeface="Wingdings" pitchFamily="2" charset="2"/>
              <a:buChar char="u"/>
            </a:pPr>
            <a:r>
              <a:rPr lang="ja-JP" altLang="en-US" sz="2400" dirty="0" smtClean="0"/>
              <a:t>プログラムが完成したら</a:t>
            </a:r>
            <a:r>
              <a:rPr lang="en-US" altLang="ja-JP" sz="2400" dirty="0" smtClean="0"/>
              <a:t>,</a:t>
            </a:r>
            <a:r>
              <a:rPr lang="ja-JP" altLang="en-US" sz="2400" dirty="0" smtClean="0"/>
              <a:t>さっそく計算してみましょう</a:t>
            </a:r>
            <a:endParaRPr lang="en-US" sz="2400" dirty="0" smtClean="0"/>
          </a:p>
          <a:p>
            <a:pPr>
              <a:buClr>
                <a:schemeClr val="accent6"/>
              </a:buClr>
              <a:buSzPct val="60000"/>
              <a:buFont typeface="Wingdings" pitchFamily="2" charset="2"/>
              <a:buChar char="u"/>
            </a:pPr>
            <a:r>
              <a:rPr lang="en-US" altLang="ja-JP" sz="2400" dirty="0" err="1" smtClean="0"/>
              <a:t>太陽系の場合</a:t>
            </a:r>
            <a:r>
              <a:rPr lang="en-US" altLang="ja-JP" sz="2400" dirty="0" smtClean="0"/>
              <a:t>, </a:t>
            </a:r>
            <a:r>
              <a:rPr lang="en-US" altLang="ja-JP" sz="2400" dirty="0" err="1" smtClean="0"/>
              <a:t>木星と土星の軌道は安定でしょうか</a:t>
            </a:r>
            <a:r>
              <a:rPr lang="en-US" altLang="ja-JP" sz="2400" dirty="0" smtClean="0"/>
              <a:t>？</a:t>
            </a:r>
          </a:p>
          <a:p>
            <a:pPr lvl="0">
              <a:buClr>
                <a:schemeClr val="accent6"/>
              </a:buClr>
              <a:buSzPct val="60000"/>
              <a:buNone/>
            </a:pPr>
            <a:endParaRPr lang="en-US" sz="1800" dirty="0"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page12">
    <p:spTree>
      <p:nvGrpSpPr>
        <p:cNvPr id="1" name=""/>
        <p:cNvGrpSpPr/>
        <p:nvPr/>
      </p:nvGrpSpPr>
      <p:grpSpPr>
        <a:xfrm>
          <a:off x="0" y="0"/>
          <a:ext cx="0" cy="0"/>
          <a:chOff x="0" y="0"/>
          <a:chExt cx="0" cy="0"/>
        </a:xfrm>
      </p:grpSpPr>
      <p:sp>
        <p:nvSpPr>
          <p:cNvPr id="2" name="タイトル 1"/>
          <p:cNvSpPr txBox="1">
            <a:spLocks noGrp="1"/>
          </p:cNvSpPr>
          <p:nvPr>
            <p:ph type="title"/>
          </p:nvPr>
        </p:nvSpPr>
        <p:spPr/>
        <p:txBody>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en-US" altLang="ja-JP" dirty="0" smtClean="0">
                <a:latin typeface="HG-MinchoL-Sun"/>
              </a:rPr>
              <a:t>2.</a:t>
            </a:r>
            <a:r>
              <a:rPr lang="ja-JP" altLang="en-US" dirty="0" smtClean="0">
                <a:latin typeface="HG-MinchoL-Sun"/>
              </a:rPr>
              <a:t>実習編</a:t>
            </a:r>
            <a:endParaRPr lang="en-US" altLang="ja-JP" sz="2800" dirty="0">
              <a:latin typeface="HG-MinchoL-Sun"/>
            </a:endParaRPr>
          </a:p>
        </p:txBody>
      </p:sp>
      <p:sp>
        <p:nvSpPr>
          <p:cNvPr id="3" name="テキスト プレースホルダ 2"/>
          <p:cNvSpPr txBox="1">
            <a:spLocks noGrp="1"/>
          </p:cNvSpPr>
          <p:nvPr>
            <p:ph idx="1"/>
          </p:nvPr>
        </p:nvSpPr>
        <p:spPr/>
        <p:txBody>
          <a:bodyPr/>
          <a:lstStyle>
            <a:defPPr marL="432000" marR="0" lvl="0" indent="-324000" algn="l">
              <a:spcBef>
                <a:spcPts val="0"/>
              </a:spcBef>
              <a:spcAft>
                <a:spcPts val="0"/>
              </a:spcAft>
              <a:buClr>
                <a:srgbClr val="0E594D"/>
              </a:buClr>
              <a:buSzPct val="45000"/>
              <a:buFont typeface="StarSymbol"/>
              <a:buNone/>
              <a:defRPr lang="en-US" sz="3200" b="0" i="0" u="none" strike="noStrike">
                <a:ln>
                  <a:noFill/>
                </a:ln>
                <a:solidFill>
                  <a:srgbClr val="000000"/>
                </a:solidFill>
                <a:latin typeface="HG-MinchoL-Sun" pitchFamily="49"/>
                <a:ea typeface="HG-MinchoL-Sun" pitchFamily="49"/>
                <a:cs typeface="Tahoma" pitchFamily="2"/>
              </a:defRPr>
            </a:defPPr>
            <a:lvl1pPr marL="432000" marR="0" lvl="0" indent="-324000" algn="l">
              <a:spcBef>
                <a:spcPts val="0"/>
              </a:spcBef>
              <a:spcAft>
                <a:spcPts val="0"/>
              </a:spcAft>
              <a:buClr>
                <a:srgbClr val="0E594D"/>
              </a:buClr>
              <a:buSzPct val="45000"/>
              <a:buFont typeface="StarSymbol"/>
              <a:buChar char="●"/>
              <a:defRPr lang="en-US" sz="3200" b="0" i="0" u="none" strike="noStrike">
                <a:ln>
                  <a:noFill/>
                </a:ln>
                <a:solidFill>
                  <a:srgbClr val="000000"/>
                </a:solidFill>
                <a:latin typeface="HG-MinchoL-Sun" pitchFamily="49"/>
                <a:ea typeface="HG-MinchoL-Sun" pitchFamily="49"/>
                <a:cs typeface="Tahoma" pitchFamily="2"/>
              </a:defRPr>
            </a:lvl1pPr>
            <a:lvl2pPr marL="864000" marR="0" lvl="1" indent="-288000" algn="l">
              <a:spcBef>
                <a:spcPts val="0"/>
              </a:spcBef>
              <a:spcAft>
                <a:spcPts val="0"/>
              </a:spcAft>
              <a:buClr>
                <a:srgbClr val="000000"/>
              </a:buClr>
              <a:buSzPct val="75000"/>
              <a:buFont typeface="StarSymbol"/>
              <a:buChar char="–"/>
              <a:defRPr lang="en-US" sz="2800" b="0" i="0" u="none" strike="noStrike">
                <a:ln>
                  <a:noFill/>
                </a:ln>
                <a:solidFill>
                  <a:srgbClr val="000000"/>
                </a:solidFill>
                <a:latin typeface="HG-MinchoL-Sun" pitchFamily="49"/>
                <a:ea typeface="HG-MinchoL-Sun" pitchFamily="49"/>
                <a:cs typeface="Tahoma" pitchFamily="2"/>
              </a:defRPr>
            </a:lvl2pPr>
            <a:lvl3pPr marL="1296000" marR="0" lvl="2" indent="-216000" algn="l">
              <a:spcBef>
                <a:spcPts val="0"/>
              </a:spcBef>
              <a:spcAft>
                <a:spcPts val="0"/>
              </a:spcAft>
              <a:buClr>
                <a:srgbClr val="000000"/>
              </a:buClr>
              <a:buSzPct val="45000"/>
              <a:buFont typeface="StarSymbol"/>
              <a:buChar char="●"/>
              <a:defRPr lang="en-US" sz="2400" b="0" i="0" u="none" strike="noStrike">
                <a:ln>
                  <a:noFill/>
                </a:ln>
                <a:solidFill>
                  <a:srgbClr val="000000"/>
                </a:solidFill>
                <a:latin typeface="HG-MinchoL-Sun" pitchFamily="49"/>
                <a:ea typeface="HG-MinchoL-Sun" pitchFamily="49"/>
                <a:cs typeface="Tahoma" pitchFamily="2"/>
              </a:defRPr>
            </a:lvl3pPr>
            <a:lvl4pPr marL="1728000" marR="0" lvl="3" indent="-216000" algn="l">
              <a:spcBef>
                <a:spcPts val="0"/>
              </a:spcBef>
              <a:spcAft>
                <a:spcPts val="0"/>
              </a:spcAft>
              <a:buClr>
                <a:srgbClr val="000000"/>
              </a:buClr>
              <a:buSzPct val="75000"/>
              <a:buFont typeface="StarSymbol"/>
              <a:buChar char="–"/>
              <a:defRPr lang="en-US" sz="2000" b="0" i="0" u="none" strike="noStrike">
                <a:ln>
                  <a:noFill/>
                </a:ln>
                <a:solidFill>
                  <a:srgbClr val="000000"/>
                </a:solidFill>
                <a:latin typeface="HG-MinchoL-Sun" pitchFamily="49"/>
                <a:ea typeface="HG-MinchoL-Sun" pitchFamily="49"/>
                <a:cs typeface="Tahoma" pitchFamily="2"/>
              </a:defRPr>
            </a:lvl4pPr>
            <a:lvl5pPr marL="2160000" marR="0" lvl="4"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5pPr>
            <a:lvl6pPr marL="2592000" marR="0" lvl="5"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6pPr>
            <a:lvl7pPr marL="3024000" marR="0" lvl="6"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7pPr>
            <a:lvl8pPr marL="3456000" marR="0" lvl="7"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8pPr>
            <a:lvl9pPr marL="3887999" marR="0" lvl="8"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9pPr>
          </a:lstStyle>
          <a:p>
            <a:pPr lvl="0">
              <a:lnSpc>
                <a:spcPct val="150000"/>
              </a:lnSpc>
              <a:buNone/>
            </a:pPr>
            <a:r>
              <a:rPr lang="en-US" altLang="ja-JP" dirty="0" smtClean="0">
                <a:latin typeface="+mn-ea"/>
                <a:ea typeface="+mn-ea"/>
              </a:rPr>
              <a:t>[</a:t>
            </a:r>
            <a:r>
              <a:rPr lang="ja-JP" altLang="en-US" dirty="0" smtClean="0">
                <a:latin typeface="+mn-ea"/>
                <a:ea typeface="+mn-ea"/>
              </a:rPr>
              <a:t>初期条件を変えてみる</a:t>
            </a:r>
            <a:r>
              <a:rPr lang="en-US" altLang="ja-JP" dirty="0" smtClean="0">
                <a:latin typeface="+mn-ea"/>
                <a:ea typeface="+mn-ea"/>
              </a:rPr>
              <a:t>]</a:t>
            </a:r>
            <a:endParaRPr lang="en-US" dirty="0" smtClean="0">
              <a:latin typeface="+mn-ea"/>
              <a:ea typeface="+mn-ea"/>
            </a:endParaRPr>
          </a:p>
          <a:p>
            <a:pPr lvl="0">
              <a:buClr>
                <a:schemeClr val="accent6"/>
              </a:buClr>
              <a:buSzPct val="60000"/>
              <a:buFont typeface="Wingdings" pitchFamily="2" charset="2"/>
              <a:buChar char="u"/>
            </a:pPr>
            <a:r>
              <a:rPr lang="en-US" sz="2400" dirty="0" err="1" smtClean="0"/>
              <a:t>惑星</a:t>
            </a:r>
            <a:r>
              <a:rPr lang="ja-JP" altLang="en-US" sz="2400" dirty="0" smtClean="0">
                <a:latin typeface="Calibri"/>
              </a:rPr>
              <a:t>の初期条件を</a:t>
            </a:r>
            <a:r>
              <a:rPr lang="en-US" sz="2400" dirty="0" err="1" smtClean="0"/>
              <a:t>変え</a:t>
            </a:r>
            <a:r>
              <a:rPr lang="ja-JP" altLang="en-US" sz="2400" dirty="0" smtClean="0"/>
              <a:t>てみると</a:t>
            </a:r>
            <a:r>
              <a:rPr lang="en-US" sz="2400" dirty="0" smtClean="0"/>
              <a:t>,</a:t>
            </a:r>
            <a:r>
              <a:rPr lang="en-US" sz="2400" dirty="0" err="1" smtClean="0"/>
              <a:t>軌道はどうなるでしょうか</a:t>
            </a:r>
            <a:r>
              <a:rPr lang="ja-JP" altLang="en-US" sz="2400" dirty="0" smtClean="0"/>
              <a:t>？</a:t>
            </a:r>
            <a:endParaRPr lang="en-US" sz="2400" dirty="0"/>
          </a:p>
          <a:p>
            <a:pPr lvl="1">
              <a:buClr>
                <a:schemeClr val="accent6"/>
              </a:buClr>
              <a:buSzPct val="60000"/>
              <a:buFont typeface="Wingdings" pitchFamily="2" charset="2"/>
              <a:buChar char="Ø"/>
            </a:pPr>
            <a:r>
              <a:rPr lang="en-US" sz="2000" dirty="0" err="1" smtClean="0"/>
              <a:t>惑星の質量を</a:t>
            </a:r>
            <a:r>
              <a:rPr lang="ja-JP" altLang="en-US" sz="2000" dirty="0" smtClean="0"/>
              <a:t>増やしてみる</a:t>
            </a:r>
            <a:endParaRPr lang="en-US" sz="2000" dirty="0"/>
          </a:p>
          <a:p>
            <a:pPr lvl="1">
              <a:buClr>
                <a:schemeClr val="accent6"/>
              </a:buClr>
              <a:buSzPct val="60000"/>
              <a:buFont typeface="Wingdings" pitchFamily="2" charset="2"/>
              <a:buChar char="Ø"/>
            </a:pPr>
            <a:r>
              <a:rPr lang="en-US" sz="2000" dirty="0" err="1" smtClean="0"/>
              <a:t>惑星同士の軌道を近づけてみる</a:t>
            </a:r>
            <a:r>
              <a:rPr lang="en-US" sz="2000" dirty="0" smtClean="0"/>
              <a:t> etc.</a:t>
            </a:r>
            <a:endParaRPr lang="en-US" sz="2000" dirty="0"/>
          </a:p>
          <a:p>
            <a:pPr lvl="0">
              <a:buClr>
                <a:schemeClr val="accent6"/>
              </a:buClr>
              <a:buSzPct val="60000"/>
              <a:buNone/>
            </a:pPr>
            <a:endParaRPr lang="en-US" sz="2400" dirty="0"/>
          </a:p>
          <a:p>
            <a:pPr lvl="0">
              <a:lnSpc>
                <a:spcPct val="150000"/>
              </a:lnSpc>
              <a:buClr>
                <a:schemeClr val="accent6"/>
              </a:buClr>
              <a:buSzPct val="60000"/>
              <a:buNone/>
            </a:pPr>
            <a:r>
              <a:rPr lang="ja-JP" altLang="en-US" sz="2400" dirty="0" smtClean="0"/>
              <a:t>① </a:t>
            </a:r>
            <a:r>
              <a:rPr lang="en-US" sz="2400" dirty="0" err="1" smtClean="0">
                <a:solidFill>
                  <a:srgbClr val="FF0000"/>
                </a:solidFill>
              </a:rPr>
              <a:t>factor</a:t>
            </a:r>
            <a:r>
              <a:rPr lang="en-US" sz="2400" dirty="0" err="1" smtClean="0">
                <a:solidFill>
                  <a:schemeClr val="tx1"/>
                </a:solidFill>
              </a:rPr>
              <a:t>を変えてみる</a:t>
            </a:r>
            <a:endParaRPr lang="en-US" sz="2400" dirty="0" smtClean="0">
              <a:solidFill>
                <a:schemeClr val="tx1"/>
              </a:solidFill>
            </a:endParaRPr>
          </a:p>
          <a:p>
            <a:pPr lvl="1">
              <a:buClr>
                <a:schemeClr val="accent6"/>
              </a:buClr>
              <a:buSzPct val="60000"/>
              <a:buFont typeface="Wingdings" pitchFamily="2" charset="2"/>
              <a:buChar char="Ø"/>
            </a:pPr>
            <a:r>
              <a:rPr lang="ja-JP" altLang="en-US" sz="2000" dirty="0" smtClean="0"/>
              <a:t>中心星と惑星との質量比を変えられます</a:t>
            </a:r>
            <a:endParaRPr lang="en-US" altLang="ja-JP" sz="2000" dirty="0" smtClean="0"/>
          </a:p>
          <a:p>
            <a:pPr lvl="1">
              <a:buClr>
                <a:schemeClr val="accent6"/>
              </a:buClr>
              <a:buSzPct val="60000"/>
              <a:buFont typeface="Wingdings" pitchFamily="2" charset="2"/>
              <a:buChar char="Ø"/>
            </a:pPr>
            <a:r>
              <a:rPr lang="ja-JP" altLang="en-US" sz="2000" dirty="0" smtClean="0"/>
              <a:t>木星や土星がもっと重い </a:t>
            </a:r>
            <a:r>
              <a:rPr lang="en-US" altLang="ja-JP" sz="2000" dirty="0" smtClean="0"/>
              <a:t>or </a:t>
            </a:r>
            <a:r>
              <a:rPr lang="ja-JP" altLang="en-US" sz="2000" dirty="0" smtClean="0"/>
              <a:t>軽い場合</a:t>
            </a:r>
            <a:r>
              <a:rPr lang="en-US" altLang="ja-JP" sz="2000" dirty="0" smtClean="0"/>
              <a:t>,</a:t>
            </a:r>
          </a:p>
          <a:p>
            <a:pPr lvl="1">
              <a:buClr>
                <a:schemeClr val="accent6"/>
              </a:buClr>
              <a:buSzPct val="60000"/>
              <a:buNone/>
            </a:pPr>
            <a:r>
              <a:rPr lang="en-US" altLang="ja-JP" sz="2000" dirty="0" smtClean="0"/>
              <a:t>   </a:t>
            </a:r>
            <a:r>
              <a:rPr lang="ja-JP" altLang="en-US" sz="2000" dirty="0" smtClean="0"/>
              <a:t>それぞれの天体の運動はどうなるでしょうか？</a:t>
            </a:r>
            <a:endParaRPr lang="en-US" altLang="ja-JP" sz="2000" dirty="0" smtClean="0"/>
          </a:p>
          <a:p>
            <a:pPr lvl="0">
              <a:lnSpc>
                <a:spcPct val="150000"/>
              </a:lnSpc>
              <a:buClr>
                <a:schemeClr val="accent6"/>
              </a:buClr>
              <a:buSzPct val="60000"/>
              <a:buNone/>
            </a:pPr>
            <a:r>
              <a:rPr lang="ja-JP" altLang="en-US" sz="2400" dirty="0" smtClean="0"/>
              <a:t>② </a:t>
            </a:r>
            <a:r>
              <a:rPr lang="en-US" altLang="ja-JP" sz="2400" dirty="0" err="1" smtClean="0">
                <a:solidFill>
                  <a:srgbClr val="0070C0"/>
                </a:solidFill>
              </a:rPr>
              <a:t>xp</a:t>
            </a:r>
            <a:r>
              <a:rPr lang="en-US" altLang="ja-JP" sz="2400" dirty="0" smtClean="0">
                <a:solidFill>
                  <a:srgbClr val="0070C0"/>
                </a:solidFill>
              </a:rPr>
              <a:t>(3)</a:t>
            </a:r>
            <a:r>
              <a:rPr lang="en-US" altLang="ja-JP" sz="2400" dirty="0" err="1" smtClean="0">
                <a:solidFill>
                  <a:schemeClr val="tx1"/>
                </a:solidFill>
              </a:rPr>
              <a:t>を変えてみ</a:t>
            </a:r>
            <a:r>
              <a:rPr lang="ja-JP" altLang="en-US" sz="2400" dirty="0" smtClean="0">
                <a:solidFill>
                  <a:schemeClr val="tx1"/>
                </a:solidFill>
              </a:rPr>
              <a:t>る</a:t>
            </a:r>
            <a:endParaRPr lang="en-US" altLang="ja-JP" sz="2400" dirty="0" smtClean="0">
              <a:solidFill>
                <a:schemeClr val="tx1"/>
              </a:solidFill>
            </a:endParaRPr>
          </a:p>
          <a:p>
            <a:pPr lvl="1">
              <a:buClr>
                <a:schemeClr val="accent6"/>
              </a:buClr>
              <a:buSzPct val="60000"/>
              <a:buFont typeface="Wingdings" pitchFamily="2" charset="2"/>
              <a:buChar char="Ø"/>
            </a:pPr>
            <a:r>
              <a:rPr lang="ja-JP" altLang="en-US" sz="2000" dirty="0" smtClean="0"/>
              <a:t>土星の位置を自由に動かせます</a:t>
            </a:r>
            <a:r>
              <a:rPr lang="en-US" altLang="ja-JP" sz="2000" dirty="0" smtClean="0"/>
              <a:t>.</a:t>
            </a:r>
          </a:p>
          <a:p>
            <a:pPr lvl="1">
              <a:buClr>
                <a:schemeClr val="accent6"/>
              </a:buClr>
              <a:buSzPct val="60000"/>
              <a:buFont typeface="Wingdings" pitchFamily="2" charset="2"/>
              <a:buChar char="Ø"/>
            </a:pPr>
            <a:r>
              <a:rPr lang="ja-JP" altLang="en-US" sz="2000" dirty="0" smtClean="0"/>
              <a:t>木星と土星がもっと近い </a:t>
            </a:r>
            <a:r>
              <a:rPr lang="en-US" altLang="ja-JP" sz="2000" dirty="0" smtClean="0"/>
              <a:t>or </a:t>
            </a:r>
            <a:r>
              <a:rPr lang="ja-JP" altLang="en-US" sz="2000" dirty="0" smtClean="0"/>
              <a:t>遠い場合</a:t>
            </a:r>
            <a:r>
              <a:rPr lang="en-US" altLang="ja-JP" sz="2000" dirty="0" smtClean="0"/>
              <a:t>,</a:t>
            </a:r>
          </a:p>
          <a:p>
            <a:pPr lvl="1">
              <a:buClr>
                <a:schemeClr val="accent6"/>
              </a:buClr>
              <a:buSzPct val="60000"/>
              <a:buNone/>
            </a:pPr>
            <a:r>
              <a:rPr lang="ja-JP" altLang="en-US" sz="2000" dirty="0" smtClean="0"/>
              <a:t>      どのようなことが起こるでしょうか？</a:t>
            </a:r>
            <a:endParaRPr lang="en-US" altLang="ja-JP" sz="2000" dirty="0" smtClean="0"/>
          </a:p>
          <a:p>
            <a:pPr>
              <a:lnSpc>
                <a:spcPct val="150000"/>
              </a:lnSpc>
              <a:buClr>
                <a:schemeClr val="accent6"/>
              </a:buClr>
              <a:buSzPct val="60000"/>
              <a:buNone/>
            </a:pPr>
            <a:r>
              <a:rPr lang="ja-JP" altLang="en-US" sz="2400" dirty="0" smtClean="0">
                <a:solidFill>
                  <a:srgbClr val="00B050"/>
                </a:solidFill>
                <a:latin typeface="HG-MinchoL-Sun"/>
              </a:rPr>
              <a:t>⇒</a:t>
            </a:r>
            <a:r>
              <a:rPr lang="ja-JP" altLang="en-US" sz="2400" dirty="0" smtClean="0">
                <a:latin typeface="HG-MinchoL-Sun"/>
              </a:rPr>
              <a:t> 様々な初期条件で計算してみましょう</a:t>
            </a:r>
            <a:endParaRPr lang="en-US" altLang="ja-JP" sz="2400" dirty="0" smtClean="0"/>
          </a:p>
        </p:txBody>
      </p:sp>
      <p:sp>
        <p:nvSpPr>
          <p:cNvPr id="4" name="正方形/長方形 3"/>
          <p:cNvSpPr/>
          <p:nvPr/>
        </p:nvSpPr>
        <p:spPr bwMode="auto">
          <a:xfrm>
            <a:off x="6912520" y="3348493"/>
            <a:ext cx="2880320" cy="403329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395" tIns="45697" rIns="91395" bIns="45697" numCol="1" rtlCol="0" anchor="t" anchorCtr="0" compatLnSpc="1">
            <a:prstTxWarp prst="textNoShape">
              <a:avLst/>
            </a:prstTxWarp>
          </a:bodyPr>
          <a:lstStyle/>
          <a:p>
            <a:endParaRPr lang="en-US" altLang="ja-JP" sz="1200" dirty="0" smtClean="0"/>
          </a:p>
          <a:p>
            <a:r>
              <a:rPr lang="en-US" altLang="ja-JP" sz="1200" dirty="0" smtClean="0"/>
              <a:t>!---- </a:t>
            </a:r>
            <a:r>
              <a:rPr lang="ja-JP" altLang="en-US" sz="1200" dirty="0" smtClean="0"/>
              <a:t>各惑星の質量を決める</a:t>
            </a:r>
          </a:p>
          <a:p>
            <a:endParaRPr lang="ja-JP" altLang="en-US" sz="1200" dirty="0" smtClean="0"/>
          </a:p>
          <a:p>
            <a:r>
              <a:rPr lang="ja-JP" altLang="en-US" sz="1200" dirty="0" smtClean="0">
                <a:solidFill>
                  <a:srgbClr val="FF0000"/>
                </a:solidFill>
              </a:rPr>
              <a:t>   </a:t>
            </a:r>
            <a:r>
              <a:rPr lang="en-US" altLang="ja-JP" sz="1200" dirty="0" smtClean="0">
                <a:solidFill>
                  <a:srgbClr val="FF0000"/>
                </a:solidFill>
              </a:rPr>
              <a:t>factor = 1.0d0</a:t>
            </a:r>
            <a:endParaRPr lang="ja-JP" altLang="en-US" sz="1200" dirty="0" smtClean="0">
              <a:solidFill>
                <a:srgbClr val="FF0000"/>
              </a:solidFill>
            </a:endParaRPr>
          </a:p>
          <a:p>
            <a:r>
              <a:rPr lang="ja-JP" altLang="en-US" sz="1200" dirty="0" smtClean="0"/>
              <a:t>   </a:t>
            </a:r>
            <a:r>
              <a:rPr lang="en-US" altLang="ja-JP" sz="1200" dirty="0" smtClean="0"/>
              <a:t>mp(1)  = 1.0d0</a:t>
            </a:r>
            <a:endParaRPr lang="ja-JP" altLang="en-US" sz="1200" dirty="0" smtClean="0"/>
          </a:p>
          <a:p>
            <a:r>
              <a:rPr lang="ja-JP" altLang="en-US" sz="1200" dirty="0" smtClean="0"/>
              <a:t>   </a:t>
            </a:r>
            <a:r>
              <a:rPr lang="en-US" altLang="ja-JP" sz="1200" dirty="0" smtClean="0"/>
              <a:t>mp(2)  = 9.548d-4*</a:t>
            </a:r>
            <a:r>
              <a:rPr lang="en-US" altLang="ja-JP" sz="1200" dirty="0" smtClean="0">
                <a:solidFill>
                  <a:srgbClr val="FF0000"/>
                </a:solidFill>
              </a:rPr>
              <a:t>factor</a:t>
            </a:r>
            <a:endParaRPr lang="ja-JP" altLang="en-US" sz="1200" dirty="0" smtClean="0">
              <a:solidFill>
                <a:srgbClr val="FF0000"/>
              </a:solidFill>
            </a:endParaRPr>
          </a:p>
          <a:p>
            <a:r>
              <a:rPr lang="ja-JP" altLang="en-US" sz="1200" dirty="0" smtClean="0"/>
              <a:t>   </a:t>
            </a:r>
            <a:r>
              <a:rPr lang="en-US" altLang="ja-JP" sz="1200" dirty="0" smtClean="0"/>
              <a:t>mp(3)  = 2.859d-4*</a:t>
            </a:r>
            <a:r>
              <a:rPr lang="en-US" altLang="ja-JP" sz="1200" dirty="0" smtClean="0">
                <a:solidFill>
                  <a:srgbClr val="FF0000"/>
                </a:solidFill>
              </a:rPr>
              <a:t>factor</a:t>
            </a:r>
            <a:endParaRPr lang="ja-JP" altLang="en-US" sz="1200" dirty="0" smtClean="0">
              <a:solidFill>
                <a:srgbClr val="FF0000"/>
              </a:solidFill>
            </a:endParaRPr>
          </a:p>
          <a:p>
            <a:endParaRPr lang="ja-JP" altLang="en-US" sz="1200" dirty="0" smtClean="0"/>
          </a:p>
          <a:p>
            <a:r>
              <a:rPr lang="ja-JP" altLang="en-US" sz="1200" dirty="0" smtClean="0"/>
              <a:t>   </a:t>
            </a:r>
            <a:r>
              <a:rPr lang="en-US" altLang="ja-JP" sz="1200" dirty="0" smtClean="0"/>
              <a:t>write(*, *) mp(2), mp(3)</a:t>
            </a:r>
            <a:endParaRPr lang="ja-JP" altLang="en-US" sz="1200" dirty="0" smtClean="0"/>
          </a:p>
          <a:p>
            <a:endParaRPr lang="ja-JP" altLang="en-US" sz="1200" dirty="0" smtClean="0"/>
          </a:p>
          <a:p>
            <a:r>
              <a:rPr lang="en-US" altLang="ja-JP" sz="1200" dirty="0" smtClean="0"/>
              <a:t>!---- </a:t>
            </a:r>
            <a:r>
              <a:rPr lang="ja-JP" altLang="en-US" sz="1200" dirty="0" smtClean="0"/>
              <a:t>初期に惑星を次のように配置する</a:t>
            </a:r>
          </a:p>
          <a:p>
            <a:endParaRPr lang="ja-JP" altLang="en-US" sz="1200" dirty="0" smtClean="0"/>
          </a:p>
          <a:p>
            <a:r>
              <a:rPr lang="ja-JP" altLang="en-US" sz="1200" dirty="0" smtClean="0"/>
              <a:t>   </a:t>
            </a:r>
            <a:r>
              <a:rPr lang="en-US" altLang="ja-JP" sz="1200" dirty="0" err="1" smtClean="0"/>
              <a:t>xp</a:t>
            </a:r>
            <a:r>
              <a:rPr lang="en-US" altLang="ja-JP" sz="1200" dirty="0" smtClean="0"/>
              <a:t>(1) = 0.0d0</a:t>
            </a:r>
            <a:endParaRPr lang="ja-JP" altLang="en-US" sz="1200" dirty="0" smtClean="0"/>
          </a:p>
          <a:p>
            <a:r>
              <a:rPr lang="ja-JP" altLang="en-US" sz="1200" dirty="0" smtClean="0"/>
              <a:t>   </a:t>
            </a:r>
            <a:r>
              <a:rPr lang="en-US" altLang="ja-JP" sz="1200" dirty="0" err="1" smtClean="0"/>
              <a:t>yp</a:t>
            </a:r>
            <a:r>
              <a:rPr lang="en-US" altLang="ja-JP" sz="1200" dirty="0" smtClean="0"/>
              <a:t>(1) = 0.0d0</a:t>
            </a:r>
            <a:endParaRPr lang="ja-JP" altLang="en-US" sz="1200" dirty="0" smtClean="0"/>
          </a:p>
          <a:p>
            <a:endParaRPr lang="ja-JP" altLang="en-US" sz="1200" dirty="0" smtClean="0"/>
          </a:p>
          <a:p>
            <a:r>
              <a:rPr lang="ja-JP" altLang="en-US" sz="1200" dirty="0" smtClean="0"/>
              <a:t>   </a:t>
            </a:r>
            <a:r>
              <a:rPr lang="en-US" altLang="ja-JP" sz="1200" dirty="0" err="1" smtClean="0"/>
              <a:t>xp</a:t>
            </a:r>
            <a:r>
              <a:rPr lang="en-US" altLang="ja-JP" sz="1200" dirty="0" smtClean="0"/>
              <a:t>(2) = 1.0d0</a:t>
            </a:r>
            <a:endParaRPr lang="ja-JP" altLang="en-US" sz="1200" dirty="0" smtClean="0"/>
          </a:p>
          <a:p>
            <a:r>
              <a:rPr lang="ja-JP" altLang="en-US" sz="1200" dirty="0" smtClean="0"/>
              <a:t>   </a:t>
            </a:r>
            <a:r>
              <a:rPr lang="en-US" altLang="ja-JP" sz="1200" dirty="0" err="1" smtClean="0"/>
              <a:t>yp</a:t>
            </a:r>
            <a:r>
              <a:rPr lang="en-US" altLang="ja-JP" sz="1200" dirty="0" smtClean="0"/>
              <a:t>(2) = 0.0d0</a:t>
            </a:r>
            <a:endParaRPr lang="ja-JP" altLang="en-US" sz="1200" dirty="0" smtClean="0"/>
          </a:p>
          <a:p>
            <a:endParaRPr lang="ja-JP" altLang="en-US" sz="1200" dirty="0" smtClean="0"/>
          </a:p>
          <a:p>
            <a:r>
              <a:rPr lang="ja-JP" altLang="en-US" sz="1200" dirty="0" smtClean="0"/>
              <a:t>   </a:t>
            </a:r>
            <a:r>
              <a:rPr lang="en-US" altLang="ja-JP" sz="1200" dirty="0" err="1" smtClean="0">
                <a:solidFill>
                  <a:srgbClr val="0070C0"/>
                </a:solidFill>
              </a:rPr>
              <a:t>xp</a:t>
            </a:r>
            <a:r>
              <a:rPr lang="en-US" altLang="ja-JP" sz="1200" dirty="0" smtClean="0">
                <a:solidFill>
                  <a:srgbClr val="0070C0"/>
                </a:solidFill>
              </a:rPr>
              <a:t>(3) = 1.837d0</a:t>
            </a:r>
            <a:endParaRPr lang="ja-JP" altLang="en-US" sz="1200" dirty="0" smtClean="0">
              <a:solidFill>
                <a:srgbClr val="0070C0"/>
              </a:solidFill>
            </a:endParaRPr>
          </a:p>
          <a:p>
            <a:r>
              <a:rPr lang="ja-JP" altLang="en-US" sz="1200" dirty="0" smtClean="0"/>
              <a:t>   </a:t>
            </a:r>
            <a:r>
              <a:rPr lang="en-US" altLang="ja-JP" sz="1200" dirty="0" err="1" smtClean="0"/>
              <a:t>yp</a:t>
            </a:r>
            <a:r>
              <a:rPr lang="en-US" altLang="ja-JP" sz="1200" dirty="0" smtClean="0"/>
              <a:t>(3) = 0.0d0</a:t>
            </a:r>
            <a:endParaRPr lang="ja-JP" altLang="en-US" sz="1200" dirty="0" smtClean="0"/>
          </a:p>
          <a:p>
            <a:endParaRPr kumimoji="0" lang="ja-JP" altLang="en-US" sz="1200" dirty="0" smtClean="0">
              <a:ln>
                <a:solidFill>
                  <a:schemeClr val="tx1"/>
                </a:solidFill>
              </a:ln>
              <a:solidFill>
                <a:srgbClr val="FF0000"/>
              </a:solidFill>
              <a:latin typeface="Arial"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HG-MinchoL-Sun"/>
              </a:rPr>
              <a:t>2.</a:t>
            </a:r>
            <a:r>
              <a:rPr lang="ja-JP" altLang="en-US" dirty="0" smtClean="0">
                <a:latin typeface="HG-MinchoL-Sun"/>
              </a:rPr>
              <a:t>実習編</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sz="3200" dirty="0" smtClean="0">
                <a:latin typeface="HG-MinchoL-Sun"/>
              </a:rPr>
              <a:t>[</a:t>
            </a:r>
            <a:r>
              <a:rPr lang="ja-JP" altLang="en-US" sz="3200" dirty="0" smtClean="0">
                <a:latin typeface="HG-MinchoL-Sun"/>
              </a:rPr>
              <a:t>計算結果の一例</a:t>
            </a:r>
            <a:r>
              <a:rPr lang="en-US" altLang="ja-JP" sz="3200" dirty="0" smtClean="0">
                <a:latin typeface="HG-MinchoL-Sun"/>
              </a:rPr>
              <a:t>]</a:t>
            </a:r>
          </a:p>
          <a:p>
            <a:pPr>
              <a:buNone/>
            </a:pPr>
            <a:endParaRPr lang="en-US" altLang="ja-JP" sz="2400" dirty="0" smtClean="0">
              <a:latin typeface="HG-MinchoL-Sun"/>
            </a:endParaRPr>
          </a:p>
          <a:p>
            <a:pPr>
              <a:buNone/>
            </a:pPr>
            <a:endParaRPr lang="en-US" altLang="ja-JP" sz="2400" dirty="0" smtClean="0">
              <a:latin typeface="HG-MinchoL-Sun"/>
            </a:endParaRPr>
          </a:p>
          <a:p>
            <a:pPr>
              <a:buNone/>
            </a:pPr>
            <a:endParaRPr lang="en-US" altLang="ja-JP" sz="2400" dirty="0" smtClean="0">
              <a:latin typeface="HG-MinchoL-Sun"/>
            </a:endParaRPr>
          </a:p>
          <a:p>
            <a:pPr>
              <a:buNone/>
            </a:pPr>
            <a:endParaRPr lang="en-US" altLang="ja-JP" sz="2400" dirty="0" smtClean="0">
              <a:latin typeface="HG-MinchoL-Sun"/>
            </a:endParaRPr>
          </a:p>
          <a:p>
            <a:pPr>
              <a:buNone/>
            </a:pPr>
            <a:endParaRPr lang="en-US" altLang="ja-JP" sz="2400" dirty="0" smtClean="0">
              <a:latin typeface="HG-MinchoL-Sun"/>
            </a:endParaRPr>
          </a:p>
          <a:p>
            <a:pPr>
              <a:buNone/>
            </a:pPr>
            <a:endParaRPr lang="en-US" altLang="ja-JP" sz="2400" dirty="0" smtClean="0">
              <a:latin typeface="HG-MinchoL-Sun"/>
            </a:endParaRPr>
          </a:p>
          <a:p>
            <a:pPr>
              <a:buNone/>
            </a:pPr>
            <a:endParaRPr lang="en-US" altLang="ja-JP" sz="2400" dirty="0" smtClean="0">
              <a:latin typeface="HG-MinchoL-Sun"/>
            </a:endParaRPr>
          </a:p>
          <a:p>
            <a:pPr>
              <a:buNone/>
            </a:pPr>
            <a:endParaRPr lang="en-US" altLang="ja-JP" sz="2400" dirty="0" smtClean="0">
              <a:latin typeface="HG-MinchoL-Sun"/>
            </a:endParaRPr>
          </a:p>
          <a:p>
            <a:pPr algn="ctr">
              <a:buNone/>
            </a:pPr>
            <a:r>
              <a:rPr lang="ja-JP" altLang="en-US" sz="2400" dirty="0" smtClean="0">
                <a:latin typeface="HG-MinchoL-Sun"/>
              </a:rPr>
              <a:t>軌道が安定な場合         軌道が不安定な場合</a:t>
            </a:r>
            <a:endParaRPr lang="en-US" altLang="ja-JP" sz="2400" dirty="0" smtClean="0">
              <a:latin typeface="HG-MinchoL-Sun"/>
            </a:endParaRPr>
          </a:p>
          <a:p>
            <a:pPr>
              <a:buNone/>
            </a:pPr>
            <a:endParaRPr lang="en-US" altLang="ja-JP" sz="1200" dirty="0" smtClean="0">
              <a:latin typeface="HG-MinchoL-Sun"/>
            </a:endParaRPr>
          </a:p>
          <a:p>
            <a:pPr algn="ctr">
              <a:buNone/>
            </a:pPr>
            <a:r>
              <a:rPr lang="ja-JP" altLang="en-US" sz="2400" dirty="0" smtClean="0">
                <a:solidFill>
                  <a:srgbClr val="00B050"/>
                </a:solidFill>
                <a:latin typeface="HG-MinchoL-Sun"/>
              </a:rPr>
              <a:t>⇒</a:t>
            </a:r>
            <a:r>
              <a:rPr lang="ja-JP" altLang="en-US" sz="2400" dirty="0" smtClean="0">
                <a:latin typeface="HG-MinchoL-Sun"/>
              </a:rPr>
              <a:t> どのような場合に不安定になるか</a:t>
            </a:r>
            <a:r>
              <a:rPr lang="en-US" altLang="ja-JP" sz="2400" dirty="0" smtClean="0">
                <a:latin typeface="HG-MinchoL-Sun"/>
              </a:rPr>
              <a:t>,</a:t>
            </a:r>
            <a:r>
              <a:rPr lang="ja-JP" altLang="en-US" sz="2400" dirty="0" smtClean="0">
                <a:latin typeface="HG-MinchoL-Sun"/>
              </a:rPr>
              <a:t>表にまとめてみましょう</a:t>
            </a:r>
            <a:endParaRPr lang="ja-JP" altLang="en-US" sz="2400" dirty="0">
              <a:latin typeface="HG-MinchoL-Sun"/>
            </a:endParaRPr>
          </a:p>
        </p:txBody>
      </p:sp>
      <p:pic>
        <p:nvPicPr>
          <p:cNvPr id="4" name="図 3" descr="example1.png"/>
          <p:cNvPicPr>
            <a:picLocks noChangeAspect="1"/>
          </p:cNvPicPr>
          <p:nvPr/>
        </p:nvPicPr>
        <p:blipFill>
          <a:blip r:embed="rId2" cstate="print"/>
          <a:stretch>
            <a:fillRect/>
          </a:stretch>
        </p:blipFill>
        <p:spPr>
          <a:xfrm>
            <a:off x="647824" y="2556238"/>
            <a:ext cx="4320480" cy="3241041"/>
          </a:xfrm>
          <a:prstGeom prst="rect">
            <a:avLst/>
          </a:prstGeom>
        </p:spPr>
      </p:pic>
      <p:pic>
        <p:nvPicPr>
          <p:cNvPr id="5" name="図 4" descr="example2.png"/>
          <p:cNvPicPr>
            <a:picLocks noChangeAspect="1"/>
          </p:cNvPicPr>
          <p:nvPr/>
        </p:nvPicPr>
        <p:blipFill>
          <a:blip r:embed="rId3" cstate="print"/>
          <a:stretch>
            <a:fillRect/>
          </a:stretch>
        </p:blipFill>
        <p:spPr>
          <a:xfrm>
            <a:off x="4680272" y="2556238"/>
            <a:ext cx="4320480" cy="3241041"/>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HG-MinchoL-Sun"/>
              </a:rPr>
              <a:t>2.</a:t>
            </a:r>
            <a:r>
              <a:rPr lang="ja-JP" altLang="en-US" dirty="0" smtClean="0">
                <a:latin typeface="HG-MinchoL-Sun"/>
              </a:rPr>
              <a:t>実習編</a:t>
            </a:r>
            <a:endParaRPr lang="ja-JP" altLang="en-US" sz="2800" dirty="0">
              <a:latin typeface="HG-MinchoL-Sun"/>
            </a:endParaRPr>
          </a:p>
        </p:txBody>
      </p:sp>
      <p:sp>
        <p:nvSpPr>
          <p:cNvPr id="3" name="コンテンツ プレースホルダ 2"/>
          <p:cNvSpPr>
            <a:spLocks noGrp="1"/>
          </p:cNvSpPr>
          <p:nvPr>
            <p:ph idx="1"/>
          </p:nvPr>
        </p:nvSpPr>
        <p:spPr/>
        <p:txBody>
          <a:bodyPr/>
          <a:lstStyle/>
          <a:p>
            <a:pPr>
              <a:lnSpc>
                <a:spcPct val="150000"/>
              </a:lnSpc>
              <a:buNone/>
            </a:pPr>
            <a:r>
              <a:rPr lang="en-US" altLang="ja-JP" sz="3200" dirty="0" smtClean="0">
                <a:latin typeface="HG-MinchoL-Sun"/>
              </a:rPr>
              <a:t>[</a:t>
            </a:r>
            <a:r>
              <a:rPr lang="ja-JP" altLang="en-US" sz="3200" dirty="0" smtClean="0">
                <a:latin typeface="HG-MinchoL-Sun"/>
              </a:rPr>
              <a:t>計算結果のまとめ</a:t>
            </a:r>
            <a:r>
              <a:rPr lang="en-US" altLang="ja-JP" sz="3200" dirty="0" smtClean="0">
                <a:latin typeface="HG-MinchoL-Sun"/>
              </a:rPr>
              <a:t>]</a:t>
            </a:r>
          </a:p>
          <a:p>
            <a:pPr>
              <a:lnSpc>
                <a:spcPct val="150000"/>
              </a:lnSpc>
              <a:buNone/>
            </a:pPr>
            <a:endParaRPr lang="ja-JP" altLang="en-US" sz="3200" dirty="0">
              <a:latin typeface="HG-MinchoL-Sun"/>
            </a:endParaRPr>
          </a:p>
        </p:txBody>
      </p:sp>
      <p:graphicFrame>
        <p:nvGraphicFramePr>
          <p:cNvPr id="8" name="表 7"/>
          <p:cNvGraphicFramePr>
            <a:graphicFrameLocks noGrp="1"/>
          </p:cNvGraphicFramePr>
          <p:nvPr/>
        </p:nvGraphicFramePr>
        <p:xfrm>
          <a:off x="1223888" y="2556239"/>
          <a:ext cx="7416828" cy="3889247"/>
        </p:xfrm>
        <a:graphic>
          <a:graphicData uri="http://schemas.openxmlformats.org/drawingml/2006/table">
            <a:tbl>
              <a:tblPr firstRow="1" bandRow="1">
                <a:tableStyleId>{5940675A-B579-460E-94D1-54222C63F5DA}</a:tableStyleId>
              </a:tblPr>
              <a:tblGrid>
                <a:gridCol w="824092"/>
                <a:gridCol w="824092"/>
                <a:gridCol w="824092"/>
                <a:gridCol w="824092"/>
                <a:gridCol w="824092"/>
                <a:gridCol w="824092"/>
                <a:gridCol w="824092"/>
                <a:gridCol w="824092"/>
                <a:gridCol w="824092"/>
              </a:tblGrid>
              <a:tr h="551941">
                <a:tc>
                  <a:txBody>
                    <a:bodyPr/>
                    <a:lstStyle/>
                    <a:p>
                      <a:endParaRPr kumimoji="1" lang="ja-JP" altLang="en-US" sz="2000" dirty="0"/>
                    </a:p>
                  </a:txBody>
                  <a:tcPr marT="45730" marB="45730">
                    <a:lnTlToBr w="12700" cap="flat" cmpd="sng" algn="ctr">
                      <a:solidFill>
                        <a:schemeClr val="tx1"/>
                      </a:solidFill>
                      <a:prstDash val="solid"/>
                      <a:round/>
                      <a:headEnd type="none" w="med" len="med"/>
                      <a:tailEnd type="none" w="med" len="med"/>
                    </a:lnTlToBr>
                    <a:solidFill>
                      <a:schemeClr val="accent1"/>
                    </a:solidFill>
                  </a:tcPr>
                </a:tc>
                <a:tc>
                  <a:txBody>
                    <a:bodyPr/>
                    <a:lstStyle/>
                    <a:p>
                      <a:pPr algn="ctr"/>
                      <a:r>
                        <a:rPr kumimoji="1" lang="en-US" altLang="ja-JP" sz="2000" dirty="0" smtClean="0"/>
                        <a:t>0.5</a:t>
                      </a:r>
                      <a:endParaRPr kumimoji="1" lang="ja-JP" altLang="en-US" sz="2000" dirty="0"/>
                    </a:p>
                  </a:txBody>
                  <a:tcPr marT="45730" marB="45730" anchor="ctr">
                    <a:solidFill>
                      <a:schemeClr val="accent1"/>
                    </a:solidFill>
                  </a:tcPr>
                </a:tc>
                <a:tc>
                  <a:txBody>
                    <a:bodyPr/>
                    <a:lstStyle/>
                    <a:p>
                      <a:pPr algn="ctr"/>
                      <a:r>
                        <a:rPr kumimoji="1" lang="en-US" altLang="ja-JP" sz="2000" dirty="0" smtClean="0"/>
                        <a:t>1.0</a:t>
                      </a:r>
                      <a:endParaRPr kumimoji="1" lang="ja-JP" altLang="en-US" sz="2000" dirty="0"/>
                    </a:p>
                  </a:txBody>
                  <a:tcPr marT="45730" marB="45730" anchor="ctr">
                    <a:solidFill>
                      <a:schemeClr val="accent1"/>
                    </a:solidFill>
                  </a:tcPr>
                </a:tc>
                <a:tc>
                  <a:txBody>
                    <a:bodyPr/>
                    <a:lstStyle/>
                    <a:p>
                      <a:pPr algn="ctr"/>
                      <a:r>
                        <a:rPr kumimoji="1" lang="en-US" altLang="ja-JP" sz="2000" dirty="0" smtClean="0"/>
                        <a:t>2.0</a:t>
                      </a:r>
                      <a:endParaRPr kumimoji="1" lang="ja-JP" altLang="en-US" sz="2000" dirty="0"/>
                    </a:p>
                  </a:txBody>
                  <a:tcPr marT="45730" marB="45730" anchor="ctr">
                    <a:solidFill>
                      <a:schemeClr val="accent1"/>
                    </a:solidFill>
                  </a:tcPr>
                </a:tc>
                <a:tc>
                  <a:txBody>
                    <a:bodyPr/>
                    <a:lstStyle/>
                    <a:p>
                      <a:pPr algn="ctr"/>
                      <a:r>
                        <a:rPr kumimoji="1" lang="en-US" altLang="ja-JP" sz="2000" dirty="0" smtClean="0"/>
                        <a:t>4.0</a:t>
                      </a:r>
                      <a:endParaRPr kumimoji="1" lang="ja-JP" altLang="en-US" sz="2000" dirty="0"/>
                    </a:p>
                  </a:txBody>
                  <a:tcPr marT="45730" marB="45730" anchor="ctr">
                    <a:solidFill>
                      <a:schemeClr val="accent1"/>
                    </a:solidFill>
                  </a:tcPr>
                </a:tc>
                <a:tc>
                  <a:txBody>
                    <a:bodyPr/>
                    <a:lstStyle/>
                    <a:p>
                      <a:pPr algn="ctr"/>
                      <a:r>
                        <a:rPr kumimoji="1" lang="en-US" altLang="ja-JP" sz="2000" dirty="0" smtClean="0"/>
                        <a:t>8.0</a:t>
                      </a:r>
                      <a:endParaRPr kumimoji="1" lang="ja-JP" altLang="en-US" sz="2000" dirty="0"/>
                    </a:p>
                  </a:txBody>
                  <a:tcPr marT="45730" marB="45730" anchor="ctr">
                    <a:solidFill>
                      <a:schemeClr val="accent1"/>
                    </a:solidFill>
                  </a:tcPr>
                </a:tc>
                <a:tc>
                  <a:txBody>
                    <a:bodyPr/>
                    <a:lstStyle/>
                    <a:p>
                      <a:pPr algn="ctr"/>
                      <a:r>
                        <a:rPr kumimoji="1" lang="en-US" altLang="ja-JP" sz="2000" dirty="0" smtClean="0"/>
                        <a:t>16.0</a:t>
                      </a:r>
                      <a:endParaRPr kumimoji="1" lang="ja-JP" altLang="en-US" sz="2000" dirty="0"/>
                    </a:p>
                  </a:txBody>
                  <a:tcPr marT="45730" marB="45730" anchor="ctr">
                    <a:solidFill>
                      <a:schemeClr val="accent1"/>
                    </a:solidFill>
                  </a:tcPr>
                </a:tc>
                <a:tc>
                  <a:txBody>
                    <a:bodyPr/>
                    <a:lstStyle/>
                    <a:p>
                      <a:pPr algn="ctr"/>
                      <a:r>
                        <a:rPr kumimoji="1" lang="en-US" altLang="ja-JP" sz="2000" dirty="0" smtClean="0"/>
                        <a:t>32.0</a:t>
                      </a:r>
                      <a:endParaRPr kumimoji="1" lang="ja-JP" altLang="en-US" sz="2000" dirty="0"/>
                    </a:p>
                  </a:txBody>
                  <a:tcPr marT="45730" marB="45730" anchor="ctr">
                    <a:solidFill>
                      <a:schemeClr val="accent1"/>
                    </a:solidFill>
                  </a:tcPr>
                </a:tc>
                <a:tc>
                  <a:txBody>
                    <a:bodyPr/>
                    <a:lstStyle/>
                    <a:p>
                      <a:pPr algn="ctr"/>
                      <a:r>
                        <a:rPr kumimoji="1" lang="en-US" altLang="ja-JP" sz="2000" dirty="0" smtClean="0"/>
                        <a:t>64.0</a:t>
                      </a:r>
                      <a:endParaRPr kumimoji="1" lang="ja-JP" altLang="en-US" sz="2000" dirty="0"/>
                    </a:p>
                  </a:txBody>
                  <a:tcPr marT="45730" marB="45730" anchor="ctr">
                    <a:solidFill>
                      <a:schemeClr val="accent1"/>
                    </a:solidFill>
                  </a:tcPr>
                </a:tc>
              </a:tr>
              <a:tr h="551941">
                <a:tc>
                  <a:txBody>
                    <a:bodyPr/>
                    <a:lstStyle/>
                    <a:p>
                      <a:pPr algn="ctr"/>
                      <a:r>
                        <a:rPr kumimoji="1" lang="en-US" altLang="ja-JP" sz="2000" dirty="0" smtClean="0"/>
                        <a:t>1.1</a:t>
                      </a:r>
                      <a:endParaRPr kumimoji="1" lang="ja-JP" altLang="en-US" sz="2000" dirty="0"/>
                    </a:p>
                  </a:txBody>
                  <a:tcPr marT="45730" marB="45730" anchor="ctr">
                    <a:solidFill>
                      <a:schemeClr val="accent1"/>
                    </a:solidFill>
                  </a:tcPr>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a:p>
                  </a:txBody>
                  <a:tcPr marT="45730" marB="45730"/>
                </a:tc>
              </a:tr>
              <a:tr h="551941">
                <a:tc>
                  <a:txBody>
                    <a:bodyPr/>
                    <a:lstStyle/>
                    <a:p>
                      <a:pPr algn="ctr"/>
                      <a:r>
                        <a:rPr kumimoji="1" lang="en-US" altLang="ja-JP" sz="2000" dirty="0" smtClean="0"/>
                        <a:t>1.3</a:t>
                      </a:r>
                      <a:endParaRPr kumimoji="1" lang="ja-JP" altLang="en-US" sz="2000" dirty="0"/>
                    </a:p>
                  </a:txBody>
                  <a:tcPr marT="45730" marB="45730" anchor="ctr">
                    <a:solidFill>
                      <a:schemeClr val="accent1"/>
                    </a:solidFill>
                  </a:tcPr>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a:p>
                  </a:txBody>
                  <a:tcPr marT="45730" marB="45730"/>
                </a:tc>
              </a:tr>
              <a:tr h="551941">
                <a:tc>
                  <a:txBody>
                    <a:bodyPr/>
                    <a:lstStyle/>
                    <a:p>
                      <a:pPr algn="ctr"/>
                      <a:r>
                        <a:rPr kumimoji="1" lang="en-US" altLang="ja-JP" sz="2000" dirty="0" smtClean="0"/>
                        <a:t>1.5</a:t>
                      </a:r>
                      <a:endParaRPr kumimoji="1" lang="ja-JP" altLang="en-US" sz="2000" dirty="0"/>
                    </a:p>
                  </a:txBody>
                  <a:tcPr marT="45730" marB="45730" anchor="ctr">
                    <a:solidFill>
                      <a:schemeClr val="accent1"/>
                    </a:solidFill>
                  </a:tcPr>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a:p>
                  </a:txBody>
                  <a:tcPr marT="45730" marB="45730"/>
                </a:tc>
              </a:tr>
              <a:tr h="577601">
                <a:tc>
                  <a:txBody>
                    <a:bodyPr/>
                    <a:lstStyle/>
                    <a:p>
                      <a:pPr algn="ctr"/>
                      <a:r>
                        <a:rPr kumimoji="1" lang="en-US" altLang="ja-JP" sz="2000" dirty="0" smtClean="0"/>
                        <a:t>1.837</a:t>
                      </a:r>
                      <a:endParaRPr kumimoji="1" lang="ja-JP" altLang="en-US" sz="2000" dirty="0"/>
                    </a:p>
                  </a:txBody>
                  <a:tcPr marT="45730" marB="45730" anchor="ctr">
                    <a:solidFill>
                      <a:schemeClr val="accent1"/>
                    </a:solidFill>
                  </a:tcPr>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dirty="0"/>
                    </a:p>
                  </a:txBody>
                  <a:tcPr marT="45730" marB="45730"/>
                </a:tc>
                <a:tc>
                  <a:txBody>
                    <a:bodyPr/>
                    <a:lstStyle/>
                    <a:p>
                      <a:endParaRPr kumimoji="1" lang="ja-JP" altLang="en-US" sz="2000" dirty="0"/>
                    </a:p>
                  </a:txBody>
                  <a:tcPr marT="45730" marB="45730"/>
                </a:tc>
                <a:tc>
                  <a:txBody>
                    <a:bodyPr/>
                    <a:lstStyle/>
                    <a:p>
                      <a:endParaRPr kumimoji="1" lang="ja-JP" altLang="en-US" sz="2000"/>
                    </a:p>
                  </a:txBody>
                  <a:tcPr marT="45730" marB="45730"/>
                </a:tc>
              </a:tr>
              <a:tr h="551941">
                <a:tc>
                  <a:txBody>
                    <a:bodyPr/>
                    <a:lstStyle/>
                    <a:p>
                      <a:pPr algn="ctr"/>
                      <a:r>
                        <a:rPr kumimoji="1" lang="en-US" altLang="ja-JP" sz="2000" dirty="0" smtClean="0"/>
                        <a:t>2.0</a:t>
                      </a:r>
                    </a:p>
                  </a:txBody>
                  <a:tcPr marT="45730" marB="45730" anchor="ctr">
                    <a:solidFill>
                      <a:schemeClr val="accent1"/>
                    </a:solidFill>
                  </a:tcPr>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a:p>
                  </a:txBody>
                  <a:tcPr marT="45730" marB="45730"/>
                </a:tc>
              </a:tr>
              <a:tr h="551941">
                <a:tc>
                  <a:txBody>
                    <a:bodyPr/>
                    <a:lstStyle/>
                    <a:p>
                      <a:pPr algn="ctr"/>
                      <a:r>
                        <a:rPr kumimoji="1" lang="en-US" altLang="ja-JP" sz="2000" dirty="0" smtClean="0"/>
                        <a:t>3.0</a:t>
                      </a:r>
                      <a:endParaRPr kumimoji="1" lang="ja-JP" altLang="en-US" sz="2000" dirty="0"/>
                    </a:p>
                  </a:txBody>
                  <a:tcPr marT="45730" marB="45730" anchor="ctr">
                    <a:solidFill>
                      <a:schemeClr val="accent1"/>
                    </a:solidFill>
                  </a:tcPr>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a:p>
                  </a:txBody>
                  <a:tcPr marT="45730" marB="45730"/>
                </a:tc>
                <a:tc>
                  <a:txBody>
                    <a:bodyPr/>
                    <a:lstStyle/>
                    <a:p>
                      <a:endParaRPr kumimoji="1" lang="ja-JP" altLang="en-US" sz="2000" dirty="0"/>
                    </a:p>
                  </a:txBody>
                  <a:tcPr marT="45730" marB="45730"/>
                </a:tc>
              </a:tr>
            </a:tbl>
          </a:graphicData>
        </a:graphic>
      </p:graphicFrame>
      <p:sp>
        <p:nvSpPr>
          <p:cNvPr id="9" name="テキスト ボックス 8"/>
          <p:cNvSpPr txBox="1"/>
          <p:nvPr/>
        </p:nvSpPr>
        <p:spPr>
          <a:xfrm>
            <a:off x="1388754" y="2484216"/>
            <a:ext cx="699230" cy="338625"/>
          </a:xfrm>
          <a:prstGeom prst="rect">
            <a:avLst/>
          </a:prstGeom>
          <a:noFill/>
        </p:spPr>
        <p:txBody>
          <a:bodyPr wrap="none" lIns="91395" tIns="45697" rIns="91395" bIns="45697" rtlCol="0">
            <a:spAutoFit/>
          </a:bodyPr>
          <a:lstStyle/>
          <a:p>
            <a:r>
              <a:rPr lang="en-US" altLang="ja-JP" sz="1600" dirty="0" smtClean="0"/>
              <a:t>factor</a:t>
            </a:r>
            <a:endParaRPr lang="ja-JP" altLang="en-US" sz="1600" dirty="0"/>
          </a:p>
        </p:txBody>
      </p:sp>
      <p:sp>
        <p:nvSpPr>
          <p:cNvPr id="10" name="テキスト ボックス 9"/>
          <p:cNvSpPr txBox="1"/>
          <p:nvPr/>
        </p:nvSpPr>
        <p:spPr>
          <a:xfrm>
            <a:off x="1151881" y="2793797"/>
            <a:ext cx="652652" cy="338508"/>
          </a:xfrm>
          <a:prstGeom prst="rect">
            <a:avLst/>
          </a:prstGeom>
          <a:noFill/>
        </p:spPr>
        <p:txBody>
          <a:bodyPr wrap="none" lIns="91395" tIns="45697" rIns="91395" bIns="45697" rtlCol="0">
            <a:spAutoFit/>
          </a:bodyPr>
          <a:lstStyle/>
          <a:p>
            <a:r>
              <a:rPr lang="en-US" altLang="ja-JP" sz="1600" dirty="0" err="1" smtClean="0"/>
              <a:t>xp</a:t>
            </a:r>
            <a:r>
              <a:rPr lang="en-US" altLang="ja-JP" sz="1600" dirty="0" smtClean="0"/>
              <a:t>(3)</a:t>
            </a:r>
            <a:endParaRPr lang="ja-JP" altLang="en-US" sz="1600" dirty="0"/>
          </a:p>
        </p:txBody>
      </p:sp>
      <p:sp>
        <p:nvSpPr>
          <p:cNvPr id="7" name="テキスト ボックス 6"/>
          <p:cNvSpPr txBox="1"/>
          <p:nvPr/>
        </p:nvSpPr>
        <p:spPr>
          <a:xfrm>
            <a:off x="979132" y="6589533"/>
            <a:ext cx="7989597" cy="707840"/>
          </a:xfrm>
          <a:prstGeom prst="rect">
            <a:avLst/>
          </a:prstGeom>
          <a:noFill/>
        </p:spPr>
        <p:txBody>
          <a:bodyPr wrap="none" lIns="91395" tIns="45697" rIns="91395" bIns="45697" rtlCol="0">
            <a:spAutoFit/>
          </a:bodyPr>
          <a:lstStyle/>
          <a:p>
            <a:pPr>
              <a:buClr>
                <a:schemeClr val="accent6"/>
              </a:buClr>
              <a:buSzPct val="60000"/>
              <a:buFont typeface="Wingdings" pitchFamily="2" charset="2"/>
              <a:buChar char="Ø"/>
            </a:pPr>
            <a:r>
              <a:rPr lang="ja-JP" altLang="en-US" sz="2000" dirty="0" smtClean="0"/>
              <a:t>各情報実験機ごとに</a:t>
            </a:r>
            <a:r>
              <a:rPr lang="en-US" altLang="ja-JP" sz="2000" dirty="0" smtClean="0"/>
              <a:t>, factor </a:t>
            </a:r>
            <a:r>
              <a:rPr lang="ja-JP" altLang="en-US" sz="2000" dirty="0" smtClean="0"/>
              <a:t>を一種類ずつ担当する</a:t>
            </a:r>
            <a:endParaRPr lang="en-US" altLang="ja-JP" sz="2000" dirty="0" smtClean="0"/>
          </a:p>
          <a:p>
            <a:pPr>
              <a:buClr>
                <a:schemeClr val="accent6"/>
              </a:buClr>
              <a:buSzPct val="60000"/>
              <a:buFont typeface="Wingdings" pitchFamily="2" charset="2"/>
              <a:buChar char="Ø"/>
            </a:pPr>
            <a:r>
              <a:rPr lang="ja-JP" altLang="en-US" sz="2000" dirty="0" smtClean="0"/>
              <a:t>安定な軌道のものには○を</a:t>
            </a:r>
            <a:r>
              <a:rPr lang="en-US" altLang="ja-JP" sz="2000" dirty="0" smtClean="0"/>
              <a:t>, </a:t>
            </a:r>
            <a:r>
              <a:rPr lang="ja-JP" altLang="en-US" sz="2000" dirty="0" smtClean="0"/>
              <a:t>不安定な軌道のものには</a:t>
            </a:r>
            <a:r>
              <a:rPr lang="en-US" altLang="ja-JP" sz="2000" dirty="0" smtClean="0"/>
              <a:t>×</a:t>
            </a:r>
            <a:r>
              <a:rPr lang="ja-JP" altLang="en-US" sz="2000" dirty="0" smtClean="0"/>
              <a:t>を記入すること</a:t>
            </a:r>
            <a:endParaRPr lang="ja-JP" altLang="en-US"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dirty="0" smtClean="0">
                <a:latin typeface="HG-MinchoL-Sun"/>
              </a:rPr>
              <a:t>今日の一冊</a:t>
            </a:r>
            <a:endParaRPr lang="ja-JP" altLang="en-US" sz="2800" dirty="0">
              <a:latin typeface="HG-MinchoL-Sun"/>
            </a:endParaRPr>
          </a:p>
        </p:txBody>
      </p:sp>
      <p:sp>
        <p:nvSpPr>
          <p:cNvPr id="3" name="コンテンツ プレースホルダ 2"/>
          <p:cNvSpPr>
            <a:spLocks noGrp="1"/>
          </p:cNvSpPr>
          <p:nvPr>
            <p:ph idx="1"/>
          </p:nvPr>
        </p:nvSpPr>
        <p:spPr/>
        <p:txBody>
          <a:bodyPr/>
          <a:lstStyle/>
          <a:p>
            <a:pPr marL="514094" indent="-514094">
              <a:buClr>
                <a:schemeClr val="accent6"/>
              </a:buClr>
              <a:buSzPct val="60000"/>
              <a:buNone/>
            </a:pPr>
            <a:endParaRPr lang="en-US" altLang="zh-CN" sz="3200" dirty="0" smtClean="0">
              <a:latin typeface="HG-MinchoL-Sun"/>
            </a:endParaRPr>
          </a:p>
          <a:p>
            <a:pPr marL="514094" indent="-514094">
              <a:buClr>
                <a:schemeClr val="accent6"/>
              </a:buClr>
              <a:buSzPct val="60000"/>
              <a:buNone/>
            </a:pPr>
            <a:r>
              <a:rPr lang="zh-CN" altLang="en-US" sz="2400" dirty="0" smtClean="0">
                <a:latin typeface="HG-MinchoL-Sun"/>
              </a:rPr>
              <a:t> </a:t>
            </a:r>
            <a:r>
              <a:rPr lang="zh-CN" altLang="en-US" sz="2000" dirty="0" smtClean="0">
                <a:latin typeface="HG-MinchoL-Sun"/>
              </a:rPr>
              <a:t>木下</a:t>
            </a:r>
            <a:r>
              <a:rPr lang="ja-JP" altLang="en-US" sz="2000" dirty="0" smtClean="0">
                <a:latin typeface="HG-MinchoL-Sun"/>
              </a:rPr>
              <a:t> </a:t>
            </a:r>
            <a:r>
              <a:rPr lang="zh-CN" altLang="en-US" sz="2000" dirty="0" smtClean="0">
                <a:latin typeface="HG-MinchoL-Sun"/>
              </a:rPr>
              <a:t>宙</a:t>
            </a:r>
            <a:r>
              <a:rPr lang="en-US" altLang="zh-CN" sz="2000" dirty="0" smtClean="0">
                <a:latin typeface="HG-MinchoL-Sun"/>
              </a:rPr>
              <a:t>, 1998</a:t>
            </a:r>
            <a:endParaRPr lang="en-US" altLang="ja-JP" sz="2000" dirty="0" smtClean="0">
              <a:latin typeface="HG-MinchoL-Sun"/>
            </a:endParaRPr>
          </a:p>
          <a:p>
            <a:pPr marL="514094" indent="-514094">
              <a:buClr>
                <a:schemeClr val="accent6"/>
              </a:buClr>
              <a:buSzPct val="60000"/>
              <a:buNone/>
            </a:pPr>
            <a:r>
              <a:rPr lang="ja-JP" altLang="en-US" sz="3200" dirty="0" smtClean="0">
                <a:latin typeface="HG-MinchoL-Sun"/>
              </a:rPr>
              <a:t>  天体と軌道の力学</a:t>
            </a:r>
            <a:endParaRPr lang="en-US" altLang="ja-JP" sz="3200" dirty="0" smtClean="0">
              <a:latin typeface="HG-MinchoL-Sun"/>
            </a:endParaRPr>
          </a:p>
          <a:p>
            <a:pPr marL="954851" lvl="1" indent="-514094">
              <a:buClr>
                <a:schemeClr val="accent6"/>
              </a:buClr>
              <a:buSzPct val="60000"/>
              <a:buNone/>
            </a:pPr>
            <a:r>
              <a:rPr lang="zh-CN" altLang="en-US" sz="1900" dirty="0" smtClean="0">
                <a:latin typeface="HG-MinchoL-Sun"/>
              </a:rPr>
              <a:t>   東京大学出版会 </a:t>
            </a:r>
            <a:endParaRPr lang="en-US" altLang="zh-CN" sz="1900" dirty="0" smtClean="0">
              <a:latin typeface="HG-MinchoL-Sun"/>
            </a:endParaRPr>
          </a:p>
          <a:p>
            <a:pPr marL="954851" lvl="1" indent="-514094">
              <a:buClr>
                <a:schemeClr val="accent6"/>
              </a:buClr>
              <a:buSzPct val="60000"/>
              <a:buNone/>
            </a:pPr>
            <a:r>
              <a:rPr lang="en-US" altLang="zh-CN" sz="1900" dirty="0" smtClean="0">
                <a:latin typeface="HG-MinchoL-Sun"/>
              </a:rPr>
              <a:t>   ISBN 978-4-13-060721-6 </a:t>
            </a:r>
          </a:p>
          <a:p>
            <a:pPr>
              <a:buNone/>
            </a:pPr>
            <a:endParaRPr lang="en-US" altLang="ja-JP" sz="1400" b="1" dirty="0" smtClean="0">
              <a:latin typeface="HG-MinchoL-Sun"/>
            </a:endParaRPr>
          </a:p>
          <a:p>
            <a:pPr>
              <a:buNone/>
            </a:pPr>
            <a:endParaRPr lang="en-US" altLang="ja-JP" sz="1400" b="1" dirty="0" smtClean="0">
              <a:latin typeface="HG-MinchoL-Sun"/>
            </a:endParaRPr>
          </a:p>
          <a:p>
            <a:pPr>
              <a:buNone/>
            </a:pPr>
            <a:r>
              <a:rPr lang="ja-JP" altLang="en-US" sz="1600" b="1" dirty="0" smtClean="0">
                <a:latin typeface="HG-MinchoL-Sun"/>
              </a:rPr>
              <a:t> </a:t>
            </a:r>
            <a:endParaRPr lang="ja-JP" altLang="en-US" sz="1200" dirty="0" smtClean="0">
              <a:latin typeface="HG-MinchoL-Sun"/>
            </a:endParaRPr>
          </a:p>
        </p:txBody>
      </p:sp>
      <p:pic>
        <p:nvPicPr>
          <p:cNvPr id="36865" name="Picture 1" descr="http://ec2.images-amazon.com/images/I/517RCG22HXL._SS500_.jpg"/>
          <p:cNvPicPr>
            <a:picLocks noChangeAspect="1" noChangeArrowheads="1"/>
          </p:cNvPicPr>
          <p:nvPr/>
        </p:nvPicPr>
        <p:blipFill>
          <a:blip r:embed="rId2" cstate="print"/>
          <a:srcRect/>
          <a:stretch>
            <a:fillRect/>
          </a:stretch>
        </p:blipFill>
        <p:spPr bwMode="auto">
          <a:xfrm>
            <a:off x="4896296" y="1836007"/>
            <a:ext cx="4762500" cy="4763500"/>
          </a:xfrm>
          <a:prstGeom prst="rect">
            <a:avLst/>
          </a:prstGeom>
          <a:noFill/>
        </p:spPr>
      </p:pic>
      <p:sp>
        <p:nvSpPr>
          <p:cNvPr id="5" name="テキスト ボックス 4"/>
          <p:cNvSpPr txBox="1"/>
          <p:nvPr/>
        </p:nvSpPr>
        <p:spPr>
          <a:xfrm>
            <a:off x="5133611" y="6733580"/>
            <a:ext cx="4371106" cy="307730"/>
          </a:xfrm>
          <a:prstGeom prst="rect">
            <a:avLst/>
          </a:prstGeom>
          <a:noFill/>
        </p:spPr>
        <p:txBody>
          <a:bodyPr wrap="none" lIns="91395" tIns="45697" rIns="91395" bIns="45697" rtlCol="0">
            <a:spAutoFit/>
          </a:bodyPr>
          <a:lstStyle/>
          <a:p>
            <a:r>
              <a:rPr lang="en-US" altLang="ja-JP" sz="1400" dirty="0" smtClean="0"/>
              <a:t>(</a:t>
            </a:r>
            <a:r>
              <a:rPr lang="en-US" altLang="ja-JP" sz="1400" dirty="0" smtClean="0">
                <a:hlinkClick r:id="rId3"/>
              </a:rPr>
              <a:t>http://www.utp.or.jp/bd/978-4-13-060721-6.html</a:t>
            </a:r>
            <a:r>
              <a:rPr lang="en-US" altLang="ja-JP" sz="1400" dirty="0" smtClean="0"/>
              <a:t> </a:t>
            </a:r>
            <a:r>
              <a:rPr lang="ja-JP" altLang="en-US" sz="1400" dirty="0" smtClean="0"/>
              <a:t>より</a:t>
            </a:r>
            <a:r>
              <a:rPr lang="en-US" altLang="ja-JP" sz="1400" dirty="0" smtClean="0"/>
              <a:t>)</a:t>
            </a:r>
            <a:endParaRPr lang="ja-JP" altLang="en-US" sz="1400" dirty="0"/>
          </a:p>
        </p:txBody>
      </p:sp>
      <p:sp>
        <p:nvSpPr>
          <p:cNvPr id="6" name="テキスト ボックス 5"/>
          <p:cNvSpPr txBox="1"/>
          <p:nvPr/>
        </p:nvSpPr>
        <p:spPr>
          <a:xfrm>
            <a:off x="575816" y="4885371"/>
            <a:ext cx="4752528" cy="1415726"/>
          </a:xfrm>
          <a:prstGeom prst="rect">
            <a:avLst/>
          </a:prstGeom>
          <a:noFill/>
        </p:spPr>
        <p:txBody>
          <a:bodyPr wrap="square" lIns="91395" tIns="45697" rIns="91395" bIns="45697" rtlCol="0">
            <a:spAutoFit/>
          </a:bodyPr>
          <a:lstStyle/>
          <a:p>
            <a:pPr>
              <a:buNone/>
            </a:pPr>
            <a:r>
              <a:rPr lang="ja-JP" altLang="en-US" sz="1600" b="1" dirty="0" smtClean="0">
                <a:latin typeface="HG-MinchoL-Sun"/>
              </a:rPr>
              <a:t>内容紹介</a:t>
            </a:r>
            <a:endParaRPr lang="en-US" altLang="ja-JP" sz="1400" b="1" dirty="0" smtClean="0">
              <a:latin typeface="HG-MinchoL-Sun"/>
            </a:endParaRPr>
          </a:p>
          <a:p>
            <a:pPr lvl="1"/>
            <a:r>
              <a:rPr lang="ja-JP" altLang="en-US" sz="1400" dirty="0" smtClean="0">
                <a:latin typeface="HG-MinchoL-Sun"/>
              </a:rPr>
              <a:t>惑星・衛星・彗星や人工天体などの軌道力学入門書．天文学・宇宙工学の学生や技術者などが理解しやすいように基礎式から理論式を導き，また宇宙開発関係者や天文関係者の必要に応じて摂動式を詳細に展開した．最近の興味ある天文発見や探査機の話題も織りこむ</a:t>
            </a:r>
            <a:r>
              <a:rPr lang="en-US" altLang="ja-JP" sz="1400" dirty="0" smtClean="0">
                <a:latin typeface="HG-MinchoL-Sun"/>
              </a:rPr>
              <a:t>.</a:t>
            </a:r>
            <a:endParaRPr lang="ja-JP" altLang="en-US" sz="1400" dirty="0" smtClean="0">
              <a:latin typeface="HG-MinchoL-Sun"/>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dirty="0" smtClean="0">
                <a:latin typeface="HG-MinchoL-Sun"/>
              </a:rPr>
              <a:t>参考資料</a:t>
            </a:r>
            <a:endParaRPr lang="ja-JP" altLang="en-US" sz="2800" dirty="0">
              <a:latin typeface="HG-MinchoL-Sun"/>
            </a:endParaRPr>
          </a:p>
        </p:txBody>
      </p:sp>
      <p:sp>
        <p:nvSpPr>
          <p:cNvPr id="3" name="コンテンツ プレースホルダ 2"/>
          <p:cNvSpPr>
            <a:spLocks noGrp="1"/>
          </p:cNvSpPr>
          <p:nvPr>
            <p:ph idx="1"/>
          </p:nvPr>
        </p:nvSpPr>
        <p:spPr/>
        <p:txBody>
          <a:bodyPr/>
          <a:lstStyle/>
          <a:p>
            <a:pPr>
              <a:buClr>
                <a:schemeClr val="accent6"/>
              </a:buClr>
              <a:buSzPct val="60000"/>
              <a:buFont typeface="Wingdings" pitchFamily="2" charset="2"/>
              <a:buChar char="u"/>
            </a:pPr>
            <a:r>
              <a:rPr lang="ja-JP" altLang="en-US" sz="2000" dirty="0" smtClean="0">
                <a:ln w="3175">
                  <a:noFill/>
                </a:ln>
                <a:latin typeface="+mn-ea"/>
              </a:rPr>
              <a:t>神戸大・理  </a:t>
            </a:r>
            <a:r>
              <a:rPr lang="en-US" altLang="ja-JP" sz="2000" dirty="0" smtClean="0">
                <a:ln w="3175">
                  <a:noFill/>
                </a:ln>
                <a:latin typeface="+mn-ea"/>
              </a:rPr>
              <a:t>2009</a:t>
            </a:r>
            <a:r>
              <a:rPr lang="ja-JP" altLang="en-US" sz="2000" dirty="0" smtClean="0">
                <a:ln w="3175">
                  <a:noFill/>
                </a:ln>
                <a:latin typeface="+mn-ea"/>
              </a:rPr>
              <a:t>年度 地球および惑星大気科学実習</a:t>
            </a:r>
            <a:r>
              <a:rPr lang="en-US" altLang="ja-JP" sz="2000" dirty="0" smtClean="0">
                <a:ln w="3175">
                  <a:noFill/>
                </a:ln>
                <a:latin typeface="+mn-ea"/>
              </a:rPr>
              <a:t>(2009/07/17)</a:t>
            </a:r>
          </a:p>
          <a:p>
            <a:pPr algn="r">
              <a:buClr>
                <a:schemeClr val="accent6"/>
              </a:buClr>
              <a:buSzPct val="60000"/>
              <a:buNone/>
            </a:pPr>
            <a:r>
              <a:rPr lang="ja-JP" altLang="en-US" sz="2000" dirty="0" smtClean="0">
                <a:ln w="3175">
                  <a:noFill/>
                </a:ln>
                <a:latin typeface="+mn-ea"/>
              </a:rPr>
              <a:t>「数値計算実習 その</a:t>
            </a:r>
            <a:r>
              <a:rPr lang="en-US" altLang="ja-JP" sz="2000" dirty="0" smtClean="0">
                <a:ln w="3175">
                  <a:noFill/>
                </a:ln>
                <a:latin typeface="+mn-ea"/>
              </a:rPr>
              <a:t>2</a:t>
            </a:r>
            <a:r>
              <a:rPr lang="ja-JP" altLang="en-US" sz="2000" dirty="0" smtClean="0">
                <a:ln w="3175">
                  <a:noFill/>
                </a:ln>
                <a:latin typeface="+mn-ea"/>
              </a:rPr>
              <a:t>」 </a:t>
            </a:r>
            <a:r>
              <a:rPr lang="en-US" altLang="ja-JP" sz="2000" dirty="0" smtClean="0">
                <a:ln w="3175">
                  <a:noFill/>
                </a:ln>
                <a:latin typeface="+mn-ea"/>
              </a:rPr>
              <a:t>(</a:t>
            </a:r>
            <a:r>
              <a:rPr lang="ja-JP" altLang="en-US" sz="2000" dirty="0" smtClean="0">
                <a:ln w="3175">
                  <a:noFill/>
                </a:ln>
                <a:latin typeface="+mn-ea"/>
              </a:rPr>
              <a:t>清水條太郎・井谷優花</a:t>
            </a:r>
            <a:r>
              <a:rPr lang="en-US" altLang="ja-JP" sz="2000" dirty="0" smtClean="0">
                <a:ln w="3175">
                  <a:noFill/>
                </a:ln>
                <a:latin typeface="+mn-ea"/>
              </a:rPr>
              <a:t>)</a:t>
            </a:r>
          </a:p>
          <a:p>
            <a:pPr algn="r">
              <a:buClr>
                <a:schemeClr val="accent6"/>
              </a:buClr>
              <a:buSzPct val="60000"/>
              <a:buNone/>
            </a:pPr>
            <a:r>
              <a:rPr lang="en-US" altLang="ja-JP" sz="2000" dirty="0" smtClean="0">
                <a:hlinkClick r:id="rId2"/>
              </a:rPr>
              <a:t>https://itpass.scitec.kobe-u.ac.jp/~itpass/exp/fy2009/090717/lecture/pub/</a:t>
            </a:r>
            <a:r>
              <a:rPr lang="en-US" altLang="ja-JP" sz="2000" dirty="0" smtClean="0"/>
              <a:t> </a:t>
            </a:r>
          </a:p>
          <a:p>
            <a:pPr algn="just">
              <a:buClr>
                <a:schemeClr val="accent6"/>
              </a:buClr>
              <a:buSzPct val="60000"/>
              <a:buNone/>
            </a:pPr>
            <a:endParaRPr lang="en-US" altLang="ja-JP" sz="2000" dirty="0" smtClean="0"/>
          </a:p>
          <a:p>
            <a:pPr>
              <a:buClr>
                <a:schemeClr val="accent6"/>
              </a:buClr>
              <a:buSzPct val="60000"/>
              <a:buFont typeface="Wingdings" pitchFamily="2" charset="2"/>
              <a:buChar char="u"/>
            </a:pPr>
            <a:r>
              <a:rPr lang="ja-JP" altLang="en-US" sz="2000" dirty="0" smtClean="0"/>
              <a:t>富阪幸治</a:t>
            </a:r>
            <a:r>
              <a:rPr lang="en-US" altLang="ja-JP" sz="2000" dirty="0" smtClean="0"/>
              <a:t>, </a:t>
            </a:r>
            <a:r>
              <a:rPr lang="ja-JP" altLang="en-US" sz="2000" dirty="0" smtClean="0"/>
              <a:t>花輪知幸</a:t>
            </a:r>
            <a:r>
              <a:rPr lang="en-US" altLang="ja-JP" sz="2000" dirty="0" smtClean="0"/>
              <a:t>,</a:t>
            </a:r>
            <a:r>
              <a:rPr lang="ja-JP" altLang="en-US" sz="2000" dirty="0" smtClean="0"/>
              <a:t> 牧野淳一郎 </a:t>
            </a:r>
            <a:r>
              <a:rPr lang="en-US" altLang="ja-JP" sz="2000" dirty="0" smtClean="0"/>
              <a:t>(2007)</a:t>
            </a:r>
          </a:p>
          <a:p>
            <a:pPr algn="r">
              <a:buNone/>
            </a:pPr>
            <a:r>
              <a:rPr lang="ja-JP" altLang="en-US" sz="2000" dirty="0" smtClean="0"/>
              <a:t>シリーズ 現代の天文学 </a:t>
            </a:r>
            <a:r>
              <a:rPr lang="en-US" altLang="ja-JP" sz="2000" dirty="0" smtClean="0"/>
              <a:t>14</a:t>
            </a:r>
            <a:r>
              <a:rPr lang="ja-JP" altLang="en-US" sz="2000" dirty="0" smtClean="0"/>
              <a:t> 「シミュレーション天文学」 </a:t>
            </a:r>
            <a:r>
              <a:rPr lang="en-US" altLang="ja-JP" sz="2000" dirty="0" smtClean="0"/>
              <a:t>(</a:t>
            </a:r>
            <a:r>
              <a:rPr lang="ja-JP" altLang="en-US" sz="2000" dirty="0" smtClean="0"/>
              <a:t>日本評論社</a:t>
            </a:r>
            <a:r>
              <a:rPr lang="en-US" altLang="ja-JP" sz="2000" dirty="0" smtClean="0"/>
              <a:t>)</a:t>
            </a:r>
          </a:p>
          <a:p>
            <a:pPr algn="r">
              <a:buClr>
                <a:schemeClr val="accent6"/>
              </a:buClr>
              <a:buSzPct val="60000"/>
              <a:buNone/>
            </a:pPr>
            <a:endParaRPr lang="en-US" altLang="ja-JP" sz="2000" dirty="0" smtClean="0"/>
          </a:p>
          <a:p>
            <a:pPr>
              <a:buClr>
                <a:schemeClr val="accent6"/>
              </a:buClr>
              <a:buSzPct val="60000"/>
              <a:buFont typeface="Wingdings" pitchFamily="2" charset="2"/>
              <a:buChar char="u"/>
            </a:pPr>
            <a:r>
              <a:rPr lang="ja-JP" altLang="en-US" sz="2000" dirty="0" smtClean="0"/>
              <a:t>木下宙 </a:t>
            </a:r>
            <a:r>
              <a:rPr lang="en-US" altLang="ja-JP" sz="2000" dirty="0" smtClean="0"/>
              <a:t>(1998) </a:t>
            </a:r>
            <a:r>
              <a:rPr lang="ja-JP" altLang="en-US" sz="2000" dirty="0" smtClean="0"/>
              <a:t>「天体と軌道の力学」 </a:t>
            </a:r>
            <a:r>
              <a:rPr lang="en-US" altLang="ja-JP" sz="2000" dirty="0" smtClean="0"/>
              <a:t>(</a:t>
            </a:r>
            <a:r>
              <a:rPr lang="ja-JP" altLang="en-US" sz="2000" dirty="0" smtClean="0"/>
              <a:t>東京大学出版会</a:t>
            </a:r>
            <a:r>
              <a:rPr lang="en-US" altLang="ja-JP" sz="2000" dirty="0" smtClean="0"/>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タイトル 1"/>
          <p:cNvSpPr txBox="1">
            <a:spLocks noGrp="1"/>
          </p:cNvSpPr>
          <p:nvPr>
            <p:ph type="title"/>
          </p:nvPr>
        </p:nvSpPr>
        <p:spPr>
          <a:xfrm>
            <a:off x="504033" y="491051"/>
            <a:ext cx="9072563" cy="640423"/>
          </a:xfrm>
        </p:spPr>
        <p:txBody>
          <a:bodyPr>
            <a:spAutoFit/>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ja-JP" altLang="en-US" dirty="0"/>
              <a:t>目次</a:t>
            </a:r>
          </a:p>
        </p:txBody>
      </p:sp>
      <p:sp>
        <p:nvSpPr>
          <p:cNvPr id="3" name="テキスト プレースホルダ 2"/>
          <p:cNvSpPr txBox="1">
            <a:spLocks noGrp="1"/>
          </p:cNvSpPr>
          <p:nvPr>
            <p:ph idx="1"/>
          </p:nvPr>
        </p:nvSpPr>
        <p:spPr>
          <a:xfrm>
            <a:off x="504033" y="1764296"/>
            <a:ext cx="9072563" cy="2317719"/>
          </a:xfrm>
        </p:spPr>
        <p:txBody>
          <a:bodyPr wrap="square">
            <a:spAutoFit/>
          </a:bodyPr>
          <a:lstStyle>
            <a:defPPr marL="432000" marR="0" lvl="0" indent="-324000" algn="l">
              <a:spcBef>
                <a:spcPts val="0"/>
              </a:spcBef>
              <a:spcAft>
                <a:spcPts val="0"/>
              </a:spcAft>
              <a:buClr>
                <a:srgbClr val="0E594D"/>
              </a:buClr>
              <a:buSzPct val="45000"/>
              <a:buFont typeface="StarSymbol"/>
              <a:buNone/>
              <a:defRPr lang="en-US" sz="3200" b="0" i="0" u="none" strike="noStrike">
                <a:ln>
                  <a:noFill/>
                </a:ln>
                <a:solidFill>
                  <a:srgbClr val="000000"/>
                </a:solidFill>
                <a:latin typeface="HG-MinchoL-Sun" pitchFamily="49"/>
                <a:ea typeface="HG-MinchoL-Sun" pitchFamily="49"/>
                <a:cs typeface="Tahoma" pitchFamily="2"/>
              </a:defRPr>
            </a:defPPr>
            <a:lvl1pPr marL="432000" marR="0" lvl="0" indent="-324000" algn="l">
              <a:spcBef>
                <a:spcPts val="0"/>
              </a:spcBef>
              <a:spcAft>
                <a:spcPts val="0"/>
              </a:spcAft>
              <a:buClr>
                <a:srgbClr val="0E594D"/>
              </a:buClr>
              <a:buSzPct val="45000"/>
              <a:buFont typeface="StarSymbol"/>
              <a:buChar char="●"/>
              <a:defRPr lang="en-US" sz="3200" b="0" i="0" u="none" strike="noStrike">
                <a:ln>
                  <a:noFill/>
                </a:ln>
                <a:solidFill>
                  <a:srgbClr val="000000"/>
                </a:solidFill>
                <a:latin typeface="HG-MinchoL-Sun" pitchFamily="49"/>
                <a:ea typeface="HG-MinchoL-Sun" pitchFamily="49"/>
                <a:cs typeface="Tahoma" pitchFamily="2"/>
              </a:defRPr>
            </a:lvl1pPr>
            <a:lvl2pPr marL="864000" marR="0" lvl="1" indent="-288000" algn="l">
              <a:spcBef>
                <a:spcPts val="0"/>
              </a:spcBef>
              <a:spcAft>
                <a:spcPts val="0"/>
              </a:spcAft>
              <a:buClr>
                <a:srgbClr val="000000"/>
              </a:buClr>
              <a:buSzPct val="75000"/>
              <a:buFont typeface="StarSymbol"/>
              <a:buChar char="–"/>
              <a:defRPr lang="en-US" sz="2800" b="0" i="0" u="none" strike="noStrike">
                <a:ln>
                  <a:noFill/>
                </a:ln>
                <a:solidFill>
                  <a:srgbClr val="000000"/>
                </a:solidFill>
                <a:latin typeface="HG-MinchoL-Sun" pitchFamily="49"/>
                <a:ea typeface="HG-MinchoL-Sun" pitchFamily="49"/>
                <a:cs typeface="Tahoma" pitchFamily="2"/>
              </a:defRPr>
            </a:lvl2pPr>
            <a:lvl3pPr marL="1296000" marR="0" lvl="2" indent="-216000" algn="l">
              <a:spcBef>
                <a:spcPts val="0"/>
              </a:spcBef>
              <a:spcAft>
                <a:spcPts val="0"/>
              </a:spcAft>
              <a:buClr>
                <a:srgbClr val="000000"/>
              </a:buClr>
              <a:buSzPct val="45000"/>
              <a:buFont typeface="StarSymbol"/>
              <a:buChar char="●"/>
              <a:defRPr lang="en-US" sz="2400" b="0" i="0" u="none" strike="noStrike">
                <a:ln>
                  <a:noFill/>
                </a:ln>
                <a:solidFill>
                  <a:srgbClr val="000000"/>
                </a:solidFill>
                <a:latin typeface="HG-MinchoL-Sun" pitchFamily="49"/>
                <a:ea typeface="HG-MinchoL-Sun" pitchFamily="49"/>
                <a:cs typeface="Tahoma" pitchFamily="2"/>
              </a:defRPr>
            </a:lvl3pPr>
            <a:lvl4pPr marL="1728000" marR="0" lvl="3" indent="-216000" algn="l">
              <a:spcBef>
                <a:spcPts val="0"/>
              </a:spcBef>
              <a:spcAft>
                <a:spcPts val="0"/>
              </a:spcAft>
              <a:buClr>
                <a:srgbClr val="000000"/>
              </a:buClr>
              <a:buSzPct val="75000"/>
              <a:buFont typeface="StarSymbol"/>
              <a:buChar char="–"/>
              <a:defRPr lang="en-US" sz="2000" b="0" i="0" u="none" strike="noStrike">
                <a:ln>
                  <a:noFill/>
                </a:ln>
                <a:solidFill>
                  <a:srgbClr val="000000"/>
                </a:solidFill>
                <a:latin typeface="HG-MinchoL-Sun" pitchFamily="49"/>
                <a:ea typeface="HG-MinchoL-Sun" pitchFamily="49"/>
                <a:cs typeface="Tahoma" pitchFamily="2"/>
              </a:defRPr>
            </a:lvl4pPr>
            <a:lvl5pPr marL="2160000" marR="0" lvl="4"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5pPr>
            <a:lvl6pPr marL="2592000" marR="0" lvl="5"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6pPr>
            <a:lvl7pPr marL="3024000" marR="0" lvl="6"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7pPr>
            <a:lvl8pPr marL="3456000" marR="0" lvl="7"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8pPr>
            <a:lvl9pPr marL="3887999" marR="0" lvl="8"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9pPr>
          </a:lstStyle>
          <a:p>
            <a:pPr lvl="0">
              <a:lnSpc>
                <a:spcPct val="150000"/>
              </a:lnSpc>
              <a:buNone/>
            </a:pPr>
            <a:r>
              <a:rPr lang="en-US" dirty="0" smtClean="0">
                <a:latin typeface="+mn-ea"/>
                <a:ea typeface="+mn-ea"/>
              </a:rPr>
              <a:t>0. </a:t>
            </a:r>
            <a:r>
              <a:rPr lang="ja-JP" altLang="en-US" dirty="0" smtClean="0">
                <a:latin typeface="+mn-ea"/>
                <a:ea typeface="+mn-ea"/>
              </a:rPr>
              <a:t>前回のおさらい</a:t>
            </a:r>
            <a:endParaRPr lang="en-US" dirty="0" smtClean="0">
              <a:latin typeface="+mn-ea"/>
              <a:ea typeface="+mn-ea"/>
            </a:endParaRPr>
          </a:p>
          <a:p>
            <a:pPr lvl="0">
              <a:lnSpc>
                <a:spcPct val="150000"/>
              </a:lnSpc>
              <a:buNone/>
            </a:pPr>
            <a:r>
              <a:rPr lang="en-US" dirty="0" smtClean="0">
                <a:latin typeface="+mn-ea"/>
                <a:ea typeface="+mn-ea"/>
              </a:rPr>
              <a:t>1. </a:t>
            </a:r>
            <a:r>
              <a:rPr lang="en-US" dirty="0" err="1" smtClean="0">
                <a:latin typeface="+mn-ea"/>
                <a:ea typeface="+mn-ea"/>
              </a:rPr>
              <a:t>天体が</a:t>
            </a:r>
            <a:r>
              <a:rPr lang="ja-JP" altLang="en-US" dirty="0" smtClean="0">
                <a:latin typeface="+mn-ea"/>
                <a:ea typeface="+mn-ea"/>
              </a:rPr>
              <a:t>三つの</a:t>
            </a:r>
            <a:r>
              <a:rPr lang="en-US" dirty="0" err="1" smtClean="0">
                <a:latin typeface="+mn-ea"/>
                <a:ea typeface="+mn-ea"/>
              </a:rPr>
              <a:t>場合</a:t>
            </a:r>
            <a:endParaRPr lang="en-US" dirty="0">
              <a:latin typeface="+mn-ea"/>
              <a:ea typeface="+mn-ea"/>
            </a:endParaRPr>
          </a:p>
          <a:p>
            <a:pPr lvl="0">
              <a:lnSpc>
                <a:spcPct val="150000"/>
              </a:lnSpc>
              <a:buNone/>
            </a:pPr>
            <a:r>
              <a:rPr lang="en-US" dirty="0" smtClean="0">
                <a:latin typeface="+mn-ea"/>
                <a:ea typeface="+mn-ea"/>
              </a:rPr>
              <a:t>2. </a:t>
            </a:r>
            <a:r>
              <a:rPr lang="en-US" dirty="0" err="1" smtClean="0">
                <a:latin typeface="+mn-ea"/>
                <a:ea typeface="+mn-ea"/>
              </a:rPr>
              <a:t>実習編</a:t>
            </a:r>
            <a:endParaRPr lang="en-US" dirty="0" smtClean="0">
              <a:latin typeface="+mn-ea"/>
              <a:ea typeface="+mn-ea"/>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txBox="1">
            <a:spLocks noGrp="1"/>
          </p:cNvSpPr>
          <p:nvPr>
            <p:ph type="body" idx="1"/>
          </p:nvPr>
        </p:nvSpPr>
        <p:spPr/>
        <p:txBody>
          <a:bodyPr anchor="ct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indent="-215893" algn="ctr">
              <a:buNone/>
            </a:pPr>
            <a:r>
              <a:rPr lang="en-US" sz="4000" dirty="0" smtClean="0">
                <a:latin typeface="HG-MinchoL-Sun"/>
              </a:rPr>
              <a:t>0.</a:t>
            </a:r>
            <a:r>
              <a:rPr lang="ja-JP" altLang="en-US" sz="4000" dirty="0" smtClean="0">
                <a:latin typeface="HG-MinchoL-Sun"/>
              </a:rPr>
              <a:t>前回のおさらい</a:t>
            </a:r>
            <a:endParaRPr lang="en-US" sz="4000" dirty="0">
              <a:latin typeface="HG-MinchoL-Sun"/>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タイトル 1"/>
          <p:cNvSpPr txBox="1">
            <a:spLocks noGrp="1"/>
          </p:cNvSpPr>
          <p:nvPr>
            <p:ph type="title"/>
          </p:nvPr>
        </p:nvSpPr>
        <p:spPr/>
        <p:txBody>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en-US" altLang="ja-JP" dirty="0" smtClean="0">
                <a:latin typeface="HG-MinchoL-Sun"/>
              </a:rPr>
              <a:t>0.</a:t>
            </a:r>
            <a:r>
              <a:rPr lang="ja-JP" altLang="en-US" dirty="0" smtClean="0">
                <a:latin typeface="HG-MinchoL-Sun"/>
              </a:rPr>
              <a:t>前回のおさらい</a:t>
            </a:r>
            <a:endParaRPr lang="ja-JP" altLang="en-US" dirty="0">
              <a:latin typeface="HG-MinchoL-Sun"/>
            </a:endParaRPr>
          </a:p>
        </p:txBody>
      </p:sp>
      <p:sp>
        <p:nvSpPr>
          <p:cNvPr id="3" name="テキスト プレースホルダ 2"/>
          <p:cNvSpPr txBox="1">
            <a:spLocks noGrp="1"/>
          </p:cNvSpPr>
          <p:nvPr>
            <p:ph idx="1"/>
          </p:nvPr>
        </p:nvSpPr>
        <p:spPr/>
        <p:txBody>
          <a:bodyPr/>
          <a:lstStyle>
            <a:defPPr marL="432000" marR="0" lvl="0" indent="-324000" algn="l">
              <a:spcBef>
                <a:spcPts val="0"/>
              </a:spcBef>
              <a:spcAft>
                <a:spcPts val="0"/>
              </a:spcAft>
              <a:buClr>
                <a:srgbClr val="0E594D"/>
              </a:buClr>
              <a:buSzPct val="45000"/>
              <a:buFont typeface="StarSymbol"/>
              <a:buNone/>
              <a:defRPr lang="en-US" sz="3200" b="0" i="0" u="none" strike="noStrike">
                <a:ln>
                  <a:noFill/>
                </a:ln>
                <a:solidFill>
                  <a:srgbClr val="000000"/>
                </a:solidFill>
                <a:latin typeface="HG-MinchoL-Sun" pitchFamily="49"/>
                <a:ea typeface="HG-MinchoL-Sun" pitchFamily="49"/>
                <a:cs typeface="Tahoma" pitchFamily="2"/>
              </a:defRPr>
            </a:defPPr>
            <a:lvl1pPr marL="432000" marR="0" lvl="0" indent="-324000" algn="l">
              <a:spcBef>
                <a:spcPts val="0"/>
              </a:spcBef>
              <a:spcAft>
                <a:spcPts val="0"/>
              </a:spcAft>
              <a:buClr>
                <a:srgbClr val="0E594D"/>
              </a:buClr>
              <a:buSzPct val="45000"/>
              <a:buFont typeface="StarSymbol"/>
              <a:buChar char="●"/>
              <a:defRPr lang="en-US" sz="3200" b="0" i="0" u="none" strike="noStrike">
                <a:ln>
                  <a:noFill/>
                </a:ln>
                <a:solidFill>
                  <a:srgbClr val="000000"/>
                </a:solidFill>
                <a:latin typeface="HG-MinchoL-Sun" pitchFamily="49"/>
                <a:ea typeface="HG-MinchoL-Sun" pitchFamily="49"/>
                <a:cs typeface="Tahoma" pitchFamily="2"/>
              </a:defRPr>
            </a:lvl1pPr>
            <a:lvl2pPr marL="864000" marR="0" lvl="1" indent="-288000" algn="l">
              <a:spcBef>
                <a:spcPts val="0"/>
              </a:spcBef>
              <a:spcAft>
                <a:spcPts val="0"/>
              </a:spcAft>
              <a:buClr>
                <a:srgbClr val="000000"/>
              </a:buClr>
              <a:buSzPct val="75000"/>
              <a:buFont typeface="StarSymbol"/>
              <a:buChar char="–"/>
              <a:defRPr lang="en-US" sz="2800" b="0" i="0" u="none" strike="noStrike">
                <a:ln>
                  <a:noFill/>
                </a:ln>
                <a:solidFill>
                  <a:srgbClr val="000000"/>
                </a:solidFill>
                <a:latin typeface="HG-MinchoL-Sun" pitchFamily="49"/>
                <a:ea typeface="HG-MinchoL-Sun" pitchFamily="49"/>
                <a:cs typeface="Tahoma" pitchFamily="2"/>
              </a:defRPr>
            </a:lvl2pPr>
            <a:lvl3pPr marL="1296000" marR="0" lvl="2" indent="-216000" algn="l">
              <a:spcBef>
                <a:spcPts val="0"/>
              </a:spcBef>
              <a:spcAft>
                <a:spcPts val="0"/>
              </a:spcAft>
              <a:buClr>
                <a:srgbClr val="000000"/>
              </a:buClr>
              <a:buSzPct val="45000"/>
              <a:buFont typeface="StarSymbol"/>
              <a:buChar char="●"/>
              <a:defRPr lang="en-US" sz="2400" b="0" i="0" u="none" strike="noStrike">
                <a:ln>
                  <a:noFill/>
                </a:ln>
                <a:solidFill>
                  <a:srgbClr val="000000"/>
                </a:solidFill>
                <a:latin typeface="HG-MinchoL-Sun" pitchFamily="49"/>
                <a:ea typeface="HG-MinchoL-Sun" pitchFamily="49"/>
                <a:cs typeface="Tahoma" pitchFamily="2"/>
              </a:defRPr>
            </a:lvl3pPr>
            <a:lvl4pPr marL="1728000" marR="0" lvl="3" indent="-216000" algn="l">
              <a:spcBef>
                <a:spcPts val="0"/>
              </a:spcBef>
              <a:spcAft>
                <a:spcPts val="0"/>
              </a:spcAft>
              <a:buClr>
                <a:srgbClr val="000000"/>
              </a:buClr>
              <a:buSzPct val="75000"/>
              <a:buFont typeface="StarSymbol"/>
              <a:buChar char="–"/>
              <a:defRPr lang="en-US" sz="2000" b="0" i="0" u="none" strike="noStrike">
                <a:ln>
                  <a:noFill/>
                </a:ln>
                <a:solidFill>
                  <a:srgbClr val="000000"/>
                </a:solidFill>
                <a:latin typeface="HG-MinchoL-Sun" pitchFamily="49"/>
                <a:ea typeface="HG-MinchoL-Sun" pitchFamily="49"/>
                <a:cs typeface="Tahoma" pitchFamily="2"/>
              </a:defRPr>
            </a:lvl4pPr>
            <a:lvl5pPr marL="2160000" marR="0" lvl="4"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5pPr>
            <a:lvl6pPr marL="2592000" marR="0" lvl="5"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6pPr>
            <a:lvl7pPr marL="3024000" marR="0" lvl="6"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7pPr>
            <a:lvl8pPr marL="3456000" marR="0" lvl="7"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8pPr>
            <a:lvl9pPr marL="3887999" marR="0" lvl="8"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9pPr>
          </a:lstStyle>
          <a:p>
            <a:pPr>
              <a:lnSpc>
                <a:spcPct val="150000"/>
              </a:lnSpc>
              <a:buClr>
                <a:schemeClr val="accent6"/>
              </a:buClr>
              <a:buNone/>
            </a:pPr>
            <a:r>
              <a:rPr lang="en-US" altLang="ja-JP" dirty="0" smtClean="0">
                <a:latin typeface="+mn-ea"/>
                <a:ea typeface="+mn-ea"/>
              </a:rPr>
              <a:t>[</a:t>
            </a:r>
            <a:r>
              <a:rPr lang="ja-JP" altLang="en-US" dirty="0" smtClean="0">
                <a:latin typeface="+mn-ea"/>
                <a:ea typeface="+mn-ea"/>
              </a:rPr>
              <a:t>二体問題</a:t>
            </a:r>
            <a:r>
              <a:rPr lang="en-US" altLang="ja-JP" dirty="0" smtClean="0">
                <a:latin typeface="+mn-ea"/>
                <a:ea typeface="+mn-ea"/>
              </a:rPr>
              <a:t>]</a:t>
            </a:r>
          </a:p>
          <a:p>
            <a:pPr>
              <a:buClr>
                <a:schemeClr val="accent6"/>
              </a:buClr>
              <a:buSzPct val="60000"/>
              <a:buFont typeface="Wingdings" pitchFamily="2" charset="2"/>
              <a:buChar char="u"/>
            </a:pPr>
            <a:r>
              <a:rPr lang="ja-JP" altLang="en-US" sz="2400" dirty="0" smtClean="0"/>
              <a:t>質量</a:t>
            </a:r>
            <a:r>
              <a:rPr lang="en-US" altLang="ja-JP" sz="2400" i="1" dirty="0" smtClean="0">
                <a:latin typeface="Times New Roman" pitchFamily="18" charset="0"/>
                <a:cs typeface="Times New Roman" pitchFamily="18" charset="0"/>
              </a:rPr>
              <a:t>m</a:t>
            </a:r>
            <a:r>
              <a:rPr lang="en-US" altLang="ja-JP" sz="2400" dirty="0" smtClean="0">
                <a:latin typeface="Times New Roman" pitchFamily="18" charset="0"/>
                <a:cs typeface="Times New Roman" pitchFamily="18" charset="0"/>
              </a:rPr>
              <a:t>₁</a:t>
            </a:r>
            <a:r>
              <a:rPr lang="ja-JP" altLang="en-US" sz="2400" dirty="0" smtClean="0">
                <a:latin typeface="Times New Roman" pitchFamily="18" charset="0"/>
                <a:cs typeface="Times New Roman" pitchFamily="18" charset="0"/>
              </a:rPr>
              <a:t>の</a:t>
            </a:r>
            <a:r>
              <a:rPr lang="en-US" sz="2400" dirty="0" err="1" smtClean="0"/>
              <a:t>中心天体</a:t>
            </a:r>
            <a:r>
              <a:rPr lang="en-US" sz="2400" dirty="0" smtClean="0"/>
              <a:t>(</a:t>
            </a:r>
            <a:r>
              <a:rPr lang="ja-JP" altLang="en-US" sz="2400" dirty="0" smtClean="0"/>
              <a:t>太陽</a:t>
            </a:r>
            <a:r>
              <a:rPr lang="en-US" sz="2400" dirty="0" smtClean="0"/>
              <a:t>)</a:t>
            </a:r>
            <a:r>
              <a:rPr lang="ja-JP" altLang="en-US" sz="2400" dirty="0" smtClean="0"/>
              <a:t>と質量</a:t>
            </a:r>
            <a:r>
              <a:rPr lang="en-US" altLang="ja-JP" sz="2400" i="1" dirty="0" err="1" smtClean="0">
                <a:latin typeface="Times New Roman" pitchFamily="18" charset="0"/>
                <a:cs typeface="Times New Roman" pitchFamily="18" charset="0"/>
              </a:rPr>
              <a:t>m</a:t>
            </a:r>
            <a:r>
              <a:rPr lang="en-US" altLang="ja-JP" sz="2400" dirty="0" err="1" smtClean="0">
                <a:latin typeface="Times New Roman" pitchFamily="18" charset="0"/>
                <a:cs typeface="Times New Roman" pitchFamily="18" charset="0"/>
              </a:rPr>
              <a:t>₂</a:t>
            </a:r>
            <a:r>
              <a:rPr lang="en-US" sz="2400" dirty="0" err="1" smtClean="0"/>
              <a:t>の惑星</a:t>
            </a:r>
            <a:r>
              <a:rPr lang="ja-JP" altLang="en-US" sz="2400" dirty="0" smtClean="0"/>
              <a:t>からなる系を考える</a:t>
            </a:r>
            <a:endParaRPr lang="en-US" altLang="ja-JP" sz="2400" dirty="0" smtClean="0"/>
          </a:p>
          <a:p>
            <a:pPr>
              <a:buClr>
                <a:schemeClr val="accent6"/>
              </a:buClr>
              <a:buSzPct val="60000"/>
              <a:buNone/>
            </a:pPr>
            <a:r>
              <a:rPr lang="ja-JP" altLang="en-US" sz="2400" dirty="0" smtClean="0"/>
              <a:t>   </a:t>
            </a:r>
            <a:r>
              <a:rPr lang="ja-JP" altLang="en-US" sz="2400" dirty="0" smtClean="0">
                <a:solidFill>
                  <a:srgbClr val="00B050"/>
                </a:solidFill>
              </a:rPr>
              <a:t>⇒</a:t>
            </a:r>
            <a:r>
              <a:rPr lang="ja-JP" altLang="en-US" sz="2400" dirty="0" smtClean="0"/>
              <a:t> 惑星は太陽を焦点とした楕円軌道を描く</a:t>
            </a:r>
            <a:endParaRPr lang="en-US" altLang="ja-JP" sz="2400" dirty="0" smtClean="0"/>
          </a:p>
          <a:p>
            <a:pPr>
              <a:buClr>
                <a:schemeClr val="accent6"/>
              </a:buClr>
              <a:buSzPct val="60000"/>
              <a:buNone/>
            </a:pPr>
            <a:r>
              <a:rPr lang="en-US" altLang="ja-JP" sz="2400" dirty="0" smtClean="0"/>
              <a:t>                                    ( </a:t>
            </a:r>
            <a:r>
              <a:rPr lang="en-US" altLang="ja-JP" sz="2400" dirty="0" err="1" smtClean="0">
                <a:latin typeface="Times New Roman" pitchFamily="18" charset="0"/>
                <a:cs typeface="Times New Roman" pitchFamily="18" charset="0"/>
              </a:rPr>
              <a:t>Kepler</a:t>
            </a:r>
            <a:r>
              <a:rPr lang="en-US" altLang="ja-JP" sz="2400" dirty="0" smtClean="0">
                <a:latin typeface="Times New Roman" pitchFamily="18" charset="0"/>
                <a:cs typeface="Times New Roman" pitchFamily="18" charset="0"/>
              </a:rPr>
              <a:t> </a:t>
            </a:r>
            <a:r>
              <a:rPr lang="ja-JP" altLang="en-US" sz="2400" dirty="0" smtClean="0"/>
              <a:t>の第一法則 </a:t>
            </a:r>
            <a:r>
              <a:rPr lang="en-US" altLang="ja-JP" sz="2400" dirty="0" smtClean="0"/>
              <a:t>)</a:t>
            </a:r>
          </a:p>
          <a:p>
            <a:pPr>
              <a:buClr>
                <a:schemeClr val="accent6"/>
              </a:buClr>
              <a:buSzPct val="60000"/>
              <a:buNone/>
            </a:pPr>
            <a:endParaRPr lang="en-US" sz="2400" dirty="0" smtClean="0"/>
          </a:p>
          <a:p>
            <a:pPr>
              <a:buClr>
                <a:schemeClr val="accent6"/>
              </a:buClr>
              <a:buSzPct val="60000"/>
              <a:buNone/>
            </a:pPr>
            <a:endParaRPr lang="en-US" sz="2400" dirty="0" smtClean="0"/>
          </a:p>
          <a:p>
            <a:pPr>
              <a:buClr>
                <a:schemeClr val="accent6"/>
              </a:buClr>
              <a:buSzPct val="60000"/>
              <a:buNone/>
            </a:pPr>
            <a:endParaRPr lang="en-US" sz="2400" dirty="0" smtClean="0"/>
          </a:p>
          <a:p>
            <a:pPr>
              <a:buClr>
                <a:schemeClr val="accent6"/>
              </a:buClr>
              <a:buSzPct val="60000"/>
              <a:buNone/>
            </a:pPr>
            <a:endParaRPr lang="en-US" sz="2400" dirty="0" smtClean="0"/>
          </a:p>
          <a:p>
            <a:pPr>
              <a:buClr>
                <a:schemeClr val="accent6"/>
              </a:buClr>
              <a:buSzPct val="60000"/>
              <a:buNone/>
            </a:pPr>
            <a:endParaRPr lang="en-US" sz="2400" dirty="0" smtClean="0"/>
          </a:p>
          <a:p>
            <a:pPr>
              <a:buClr>
                <a:schemeClr val="accent6"/>
              </a:buClr>
              <a:buSzPct val="60000"/>
              <a:buNone/>
            </a:pPr>
            <a:r>
              <a:rPr lang="ja-JP" altLang="en-US" sz="2400" dirty="0" smtClean="0"/>
              <a:t>相対ベクトル        を用いると</a:t>
            </a:r>
            <a:r>
              <a:rPr lang="en-US" altLang="ja-JP" sz="2400" dirty="0" smtClean="0"/>
              <a:t>,</a:t>
            </a:r>
          </a:p>
          <a:p>
            <a:pPr>
              <a:buClr>
                <a:schemeClr val="accent6"/>
              </a:buClr>
              <a:buSzPct val="60000"/>
              <a:buNone/>
            </a:pPr>
            <a:endParaRPr lang="en-US" altLang="ja-JP" sz="2400" dirty="0" smtClean="0"/>
          </a:p>
          <a:p>
            <a:pPr>
              <a:buClr>
                <a:schemeClr val="accent6"/>
              </a:buClr>
              <a:buSzPct val="60000"/>
              <a:buNone/>
            </a:pPr>
            <a:endParaRPr lang="en-US" altLang="ja-JP" sz="2400" dirty="0" smtClean="0"/>
          </a:p>
          <a:p>
            <a:pPr>
              <a:buClr>
                <a:schemeClr val="accent6"/>
              </a:buClr>
              <a:buSzPct val="60000"/>
              <a:buNone/>
            </a:pPr>
            <a:r>
              <a:rPr lang="en-US" altLang="ja-JP" sz="1800" dirty="0" smtClean="0"/>
              <a:t>                       (</a:t>
            </a:r>
            <a:r>
              <a:rPr lang="ja-JP" altLang="en-US" sz="1800" dirty="0" smtClean="0"/>
              <a:t>相対運動の運動方程式</a:t>
            </a:r>
            <a:r>
              <a:rPr lang="en-US" altLang="ja-JP" sz="1800" dirty="0" smtClean="0"/>
              <a:t>)</a:t>
            </a:r>
          </a:p>
        </p:txBody>
      </p:sp>
      <p:graphicFrame>
        <p:nvGraphicFramePr>
          <p:cNvPr id="5121" name="Object 1"/>
          <p:cNvGraphicFramePr>
            <a:graphicFrameLocks noChangeAspect="1"/>
          </p:cNvGraphicFramePr>
          <p:nvPr/>
        </p:nvGraphicFramePr>
        <p:xfrm>
          <a:off x="1236188" y="3564485"/>
          <a:ext cx="3155751" cy="847919"/>
        </p:xfrm>
        <a:graphic>
          <a:graphicData uri="http://schemas.openxmlformats.org/presentationml/2006/ole">
            <p:oleObj spid="_x0000_s5121" name="数式" r:id="rId4" imgW="1701720" imgH="457200" progId="Equation.3">
              <p:embed/>
            </p:oleObj>
          </a:graphicData>
        </a:graphic>
      </p:graphicFrame>
      <p:graphicFrame>
        <p:nvGraphicFramePr>
          <p:cNvPr id="6" name="オブジェクト 5"/>
          <p:cNvGraphicFramePr>
            <a:graphicFrameLocks noChangeAspect="1"/>
          </p:cNvGraphicFramePr>
          <p:nvPr/>
        </p:nvGraphicFramePr>
        <p:xfrm>
          <a:off x="2592042" y="5437164"/>
          <a:ext cx="1183737" cy="468087"/>
        </p:xfrm>
        <a:graphic>
          <a:graphicData uri="http://schemas.openxmlformats.org/presentationml/2006/ole">
            <p:oleObj spid="_x0000_s5122" name="数式" r:id="rId5" imgW="545760" imgH="215640" progId="Equation.3">
              <p:embed/>
            </p:oleObj>
          </a:graphicData>
        </a:graphic>
      </p:graphicFrame>
      <p:graphicFrame>
        <p:nvGraphicFramePr>
          <p:cNvPr id="8" name="オブジェクト 7"/>
          <p:cNvGraphicFramePr>
            <a:graphicFrameLocks noChangeAspect="1"/>
          </p:cNvGraphicFramePr>
          <p:nvPr/>
        </p:nvGraphicFramePr>
        <p:xfrm>
          <a:off x="1223965" y="5850978"/>
          <a:ext cx="2753504" cy="909041"/>
        </p:xfrm>
        <a:graphic>
          <a:graphicData uri="http://schemas.openxmlformats.org/presentationml/2006/ole">
            <p:oleObj spid="_x0000_s5124" name="数式" r:id="rId6" imgW="1346040" imgH="444240" progId="Equation.3">
              <p:embed/>
            </p:oleObj>
          </a:graphicData>
        </a:graphic>
      </p:graphicFrame>
      <p:grpSp>
        <p:nvGrpSpPr>
          <p:cNvPr id="12" name="グループ化 11"/>
          <p:cNvGrpSpPr/>
          <p:nvPr/>
        </p:nvGrpSpPr>
        <p:grpSpPr>
          <a:xfrm>
            <a:off x="6171603" y="4398056"/>
            <a:ext cx="3245362" cy="2241516"/>
            <a:chOff x="1691680" y="1844824"/>
            <a:chExt cx="2474150" cy="1503581"/>
          </a:xfrm>
        </p:grpSpPr>
        <p:cxnSp>
          <p:nvCxnSpPr>
            <p:cNvPr id="13" name="直線矢印コネクタ 12"/>
            <p:cNvCxnSpPr>
              <a:stCxn id="16" idx="0"/>
            </p:cNvCxnSpPr>
            <p:nvPr/>
          </p:nvCxnSpPr>
          <p:spPr>
            <a:xfrm rot="16200000" flipV="1">
              <a:off x="2255989" y="2577062"/>
              <a:ext cx="340292" cy="7481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a:stCxn id="16" idx="0"/>
              <a:endCxn id="19" idx="3"/>
            </p:cNvCxnSpPr>
            <p:nvPr/>
          </p:nvCxnSpPr>
          <p:spPr>
            <a:xfrm rot="5400000" flipH="1" flipV="1">
              <a:off x="2687834" y="2080147"/>
              <a:ext cx="1153557" cy="92876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V="1">
              <a:off x="1979712" y="1916832"/>
              <a:ext cx="1728192" cy="7920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2673626" y="3121307"/>
              <a:ext cx="253213" cy="227098"/>
            </a:xfrm>
            <a:prstGeom prst="rect">
              <a:avLst/>
            </a:prstGeom>
            <a:noFill/>
          </p:spPr>
          <p:txBody>
            <a:bodyPr wrap="none" rtlCol="0">
              <a:spAutoFit/>
            </a:bodyPr>
            <a:lstStyle/>
            <a:p>
              <a:r>
                <a:rPr lang="en-US" altLang="ja-JP" sz="1600" i="1" dirty="0" smtClean="0">
                  <a:latin typeface="Times New Roman" pitchFamily="18" charset="0"/>
                  <a:cs typeface="Times New Roman" pitchFamily="18" charset="0"/>
                </a:rPr>
                <a:t>O</a:t>
              </a:r>
              <a:endParaRPr lang="ja-JP" altLang="en-US" sz="1600" i="1" dirty="0">
                <a:latin typeface="Times New Roman" pitchFamily="18" charset="0"/>
                <a:cs typeface="Times New Roman" pitchFamily="18" charset="0"/>
              </a:endParaRPr>
            </a:p>
          </p:txBody>
        </p:sp>
        <p:sp>
          <p:nvSpPr>
            <p:cNvPr id="17" name="テキスト ボックス 16"/>
            <p:cNvSpPr txBox="1"/>
            <p:nvPr/>
          </p:nvSpPr>
          <p:spPr>
            <a:xfrm>
              <a:off x="1691680" y="2761183"/>
              <a:ext cx="432048" cy="227098"/>
            </a:xfrm>
            <a:prstGeom prst="rect">
              <a:avLst/>
            </a:prstGeom>
            <a:noFill/>
          </p:spPr>
          <p:txBody>
            <a:bodyPr wrap="square" rtlCol="0">
              <a:spAutoFit/>
            </a:bodyPr>
            <a:lstStyle/>
            <a:p>
              <a:r>
                <a:rPr lang="en-US" altLang="ja-JP" sz="1600" i="1" dirty="0" smtClean="0">
                  <a:latin typeface="Times New Roman" pitchFamily="18" charset="0"/>
                  <a:cs typeface="Times New Roman" pitchFamily="18" charset="0"/>
                </a:rPr>
                <a:t>m</a:t>
              </a:r>
              <a:r>
                <a:rPr lang="en-US" altLang="ja-JP" sz="1600" dirty="0" smtClean="0">
                  <a:latin typeface="Times New Roman" pitchFamily="18" charset="0"/>
                  <a:cs typeface="Times New Roman" pitchFamily="18" charset="0"/>
                </a:rPr>
                <a:t>₁</a:t>
              </a:r>
              <a:endParaRPr lang="ja-JP" altLang="en-US" sz="1600" dirty="0">
                <a:latin typeface="Times New Roman" pitchFamily="18" charset="0"/>
                <a:cs typeface="Times New Roman" pitchFamily="18" charset="0"/>
              </a:endParaRPr>
            </a:p>
          </p:txBody>
        </p:sp>
        <p:sp>
          <p:nvSpPr>
            <p:cNvPr id="18" name="テキスト ボックス 17"/>
            <p:cNvSpPr txBox="1"/>
            <p:nvPr/>
          </p:nvSpPr>
          <p:spPr>
            <a:xfrm>
              <a:off x="3834404" y="1935947"/>
              <a:ext cx="331426" cy="227098"/>
            </a:xfrm>
            <a:prstGeom prst="rect">
              <a:avLst/>
            </a:prstGeom>
            <a:noFill/>
          </p:spPr>
          <p:txBody>
            <a:bodyPr wrap="none" rtlCol="0">
              <a:spAutoFit/>
            </a:bodyPr>
            <a:lstStyle/>
            <a:p>
              <a:r>
                <a:rPr lang="en-US" altLang="ja-JP" sz="1600" i="1" dirty="0" smtClean="0">
                  <a:latin typeface="Times New Roman" pitchFamily="18" charset="0"/>
                  <a:cs typeface="Times New Roman" pitchFamily="18" charset="0"/>
                </a:rPr>
                <a:t>m</a:t>
              </a:r>
              <a:r>
                <a:rPr lang="en-US" altLang="ja-JP" sz="1600" dirty="0" smtClean="0">
                  <a:latin typeface="Times New Roman" pitchFamily="18" charset="0"/>
                  <a:cs typeface="Times New Roman" pitchFamily="18" charset="0"/>
                </a:rPr>
                <a:t>₂</a:t>
              </a:r>
              <a:endParaRPr lang="ja-JP" altLang="en-US" sz="1600" dirty="0">
                <a:latin typeface="Times New Roman" pitchFamily="18" charset="0"/>
                <a:cs typeface="Times New Roman" pitchFamily="18" charset="0"/>
              </a:endParaRPr>
            </a:p>
          </p:txBody>
        </p:sp>
        <p:sp>
          <p:nvSpPr>
            <p:cNvPr id="19" name="円/楕円 18"/>
            <p:cNvSpPr/>
            <p:nvPr/>
          </p:nvSpPr>
          <p:spPr>
            <a:xfrm>
              <a:off x="3707904" y="1844824"/>
              <a:ext cx="144016" cy="144016"/>
            </a:xfrm>
            <a:prstGeom prst="ellipse">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3275856" y="2420888"/>
              <a:ext cx="432048" cy="247743"/>
            </a:xfrm>
            <a:prstGeom prst="rect">
              <a:avLst/>
            </a:prstGeom>
            <a:noFill/>
          </p:spPr>
          <p:txBody>
            <a:bodyPr wrap="square" rtlCol="0">
              <a:spAutoFit/>
            </a:bodyPr>
            <a:lstStyle/>
            <a:p>
              <a:r>
                <a:rPr kumimoji="1" lang="en-US" altLang="ja-JP" b="1" i="1" dirty="0" smtClean="0">
                  <a:latin typeface="Times New Roman" pitchFamily="18" charset="0"/>
                  <a:cs typeface="Times New Roman" pitchFamily="18" charset="0"/>
                </a:rPr>
                <a:t>r</a:t>
              </a:r>
              <a:r>
                <a:rPr kumimoji="1" lang="en-US" altLang="ja-JP" dirty="0" smtClean="0">
                  <a:latin typeface="Times New Roman" pitchFamily="18" charset="0"/>
                  <a:cs typeface="Times New Roman" pitchFamily="18" charset="0"/>
                </a:rPr>
                <a:t>₂</a:t>
              </a:r>
              <a:endParaRPr kumimoji="1" lang="ja-JP" altLang="en-US" dirty="0">
                <a:latin typeface="Times New Roman" pitchFamily="18" charset="0"/>
                <a:cs typeface="Times New Roman" pitchFamily="18" charset="0"/>
              </a:endParaRPr>
            </a:p>
          </p:txBody>
        </p:sp>
        <p:sp>
          <p:nvSpPr>
            <p:cNvPr id="21" name="テキスト ボックス 20"/>
            <p:cNvSpPr txBox="1"/>
            <p:nvPr/>
          </p:nvSpPr>
          <p:spPr>
            <a:xfrm>
              <a:off x="2267744" y="2924944"/>
              <a:ext cx="432048" cy="247743"/>
            </a:xfrm>
            <a:prstGeom prst="rect">
              <a:avLst/>
            </a:prstGeom>
            <a:noFill/>
          </p:spPr>
          <p:txBody>
            <a:bodyPr wrap="square" rtlCol="0">
              <a:spAutoFit/>
            </a:bodyPr>
            <a:lstStyle/>
            <a:p>
              <a:r>
                <a:rPr kumimoji="1" lang="en-US" altLang="ja-JP" b="1" i="1" dirty="0" smtClean="0">
                  <a:latin typeface="Times New Roman" pitchFamily="18" charset="0"/>
                  <a:cs typeface="Times New Roman" pitchFamily="18" charset="0"/>
                </a:rPr>
                <a:t>r</a:t>
              </a:r>
              <a:r>
                <a:rPr lang="en-US" altLang="ja-JP" dirty="0">
                  <a:latin typeface="Times New Roman" pitchFamily="18" charset="0"/>
                  <a:cs typeface="Times New Roman" pitchFamily="18" charset="0"/>
                </a:rPr>
                <a:t>₁</a:t>
              </a:r>
              <a:endParaRPr kumimoji="1" lang="ja-JP" altLang="en-US" dirty="0">
                <a:latin typeface="Times New Roman" pitchFamily="18" charset="0"/>
                <a:cs typeface="Times New Roman" pitchFamily="18" charset="0"/>
              </a:endParaRPr>
            </a:p>
          </p:txBody>
        </p:sp>
        <p:sp>
          <p:nvSpPr>
            <p:cNvPr id="22" name="円/楕円 21"/>
            <p:cNvSpPr/>
            <p:nvPr/>
          </p:nvSpPr>
          <p:spPr>
            <a:xfrm>
              <a:off x="1835696" y="2636912"/>
              <a:ext cx="216024" cy="216024"/>
            </a:xfrm>
            <a:prstGeom prst="ellipse">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rot="20025178">
              <a:off x="2470537" y="1970879"/>
              <a:ext cx="1152128" cy="247743"/>
            </a:xfrm>
            <a:prstGeom prst="rect">
              <a:avLst/>
            </a:prstGeom>
            <a:noFill/>
          </p:spPr>
          <p:txBody>
            <a:bodyPr wrap="square" rtlCol="0">
              <a:spAutoFit/>
            </a:bodyPr>
            <a:lstStyle/>
            <a:p>
              <a:r>
                <a:rPr lang="en-US" altLang="ja-JP" b="1" i="1" dirty="0" smtClean="0">
                  <a:latin typeface="Times New Roman" pitchFamily="18" charset="0"/>
                  <a:cs typeface="Times New Roman" pitchFamily="18" charset="0"/>
                </a:rPr>
                <a:t>r</a:t>
              </a:r>
              <a:r>
                <a:rPr lang="en-US" altLang="ja-JP" dirty="0" smtClean="0">
                  <a:latin typeface="Times New Roman" pitchFamily="18" charset="0"/>
                  <a:cs typeface="Times New Roman" pitchFamily="18" charset="0"/>
                </a:rPr>
                <a:t>₂ - </a:t>
              </a:r>
              <a:r>
                <a:rPr kumimoji="1" lang="en-US" altLang="ja-JP" b="1" i="1" dirty="0" smtClean="0">
                  <a:latin typeface="Times New Roman" pitchFamily="18" charset="0"/>
                  <a:cs typeface="Times New Roman" pitchFamily="18" charset="0"/>
                </a:rPr>
                <a:t>r</a:t>
              </a:r>
              <a:r>
                <a:rPr lang="en-US" altLang="ja-JP" dirty="0" smtClean="0">
                  <a:latin typeface="Times New Roman" pitchFamily="18" charset="0"/>
                  <a:cs typeface="Times New Roman" pitchFamily="18" charset="0"/>
                </a:rPr>
                <a:t>₁</a:t>
              </a:r>
              <a:endParaRPr kumimoji="1" lang="ja-JP" altLang="en-US" dirty="0">
                <a:latin typeface="Times New Roman" pitchFamily="18" charset="0"/>
                <a:cs typeface="Times New Roman" pitchFamily="18" charset="0"/>
              </a:endParaRPr>
            </a:p>
          </p:txBody>
        </p:sp>
      </p:grpSp>
      <p:graphicFrame>
        <p:nvGraphicFramePr>
          <p:cNvPr id="5129" name="Object 9"/>
          <p:cNvGraphicFramePr>
            <a:graphicFrameLocks noChangeAspect="1"/>
          </p:cNvGraphicFramePr>
          <p:nvPr/>
        </p:nvGraphicFramePr>
        <p:xfrm>
          <a:off x="1202297" y="4517422"/>
          <a:ext cx="3224089" cy="847919"/>
        </p:xfrm>
        <a:graphic>
          <a:graphicData uri="http://schemas.openxmlformats.org/presentationml/2006/ole">
            <p:oleObj spid="_x0000_s5129" name="数式" r:id="rId7" imgW="1739880" imgH="457200" progId="Equation.3">
              <p:embed/>
            </p:oleObj>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サブタイトル 1"/>
          <p:cNvSpPr txBox="1">
            <a:spLocks noGrp="1"/>
          </p:cNvSpPr>
          <p:nvPr>
            <p:ph type="body" idx="1"/>
          </p:nvPr>
        </p:nvSpPr>
        <p:spPr/>
        <p:txBody>
          <a:bodyPr anchor="ct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indent="-215893" algn="ctr">
              <a:buNone/>
            </a:pPr>
            <a:r>
              <a:rPr lang="en-US" sz="4000" dirty="0">
                <a:latin typeface="HG-MinchoL-Sun"/>
              </a:rPr>
              <a:t>1</a:t>
            </a:r>
            <a:r>
              <a:rPr lang="en-US" sz="4000" dirty="0" smtClean="0">
                <a:latin typeface="HG-MinchoL-Sun"/>
              </a:rPr>
              <a:t>.天体が</a:t>
            </a:r>
            <a:r>
              <a:rPr lang="ja-JP" altLang="en-US" sz="4000" dirty="0" smtClean="0">
                <a:latin typeface="HG-MinchoL-Sun"/>
              </a:rPr>
              <a:t>三つ</a:t>
            </a:r>
            <a:r>
              <a:rPr lang="en-US" sz="4000" dirty="0" err="1" smtClean="0">
                <a:latin typeface="HG-MinchoL-Sun"/>
              </a:rPr>
              <a:t>の場合</a:t>
            </a:r>
            <a:endParaRPr lang="en-US" sz="4000" dirty="0">
              <a:latin typeface="HG-MinchoL-Sun"/>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noGrp="1"/>
          </p:cNvSpPr>
          <p:nvPr>
            <p:ph type="title"/>
          </p:nvPr>
        </p:nvSpPr>
        <p:spPr/>
        <p:txBody>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en-US" altLang="ja-JP" dirty="0" smtClean="0">
                <a:latin typeface="HG-MinchoL-Sun"/>
              </a:rPr>
              <a:t>1.</a:t>
            </a:r>
            <a:r>
              <a:rPr lang="ja-JP" altLang="en-US" dirty="0" smtClean="0">
                <a:latin typeface="HG-MinchoL-Sun"/>
              </a:rPr>
              <a:t>天体が三つの</a:t>
            </a:r>
            <a:r>
              <a:rPr lang="ja-JP" altLang="en-US" dirty="0">
                <a:latin typeface="HG-MinchoL-Sun"/>
              </a:rPr>
              <a:t>場合</a:t>
            </a:r>
          </a:p>
        </p:txBody>
      </p:sp>
      <p:sp>
        <p:nvSpPr>
          <p:cNvPr id="3" name="テキスト プレースホルダ 2"/>
          <p:cNvSpPr txBox="1">
            <a:spLocks noGrp="1"/>
          </p:cNvSpPr>
          <p:nvPr>
            <p:ph idx="1"/>
          </p:nvPr>
        </p:nvSpPr>
        <p:spPr/>
        <p:txBody>
          <a:bodyPr/>
          <a:lstStyle>
            <a:defPPr marL="432000" marR="0" lvl="0" indent="-324000" algn="l">
              <a:spcBef>
                <a:spcPts val="0"/>
              </a:spcBef>
              <a:spcAft>
                <a:spcPts val="0"/>
              </a:spcAft>
              <a:buClr>
                <a:srgbClr val="0E594D"/>
              </a:buClr>
              <a:buSzPct val="45000"/>
              <a:buFont typeface="StarSymbol"/>
              <a:buNone/>
              <a:defRPr lang="en-US" sz="3200" b="0" i="0" u="none" strike="noStrike">
                <a:ln>
                  <a:noFill/>
                </a:ln>
                <a:solidFill>
                  <a:srgbClr val="000000"/>
                </a:solidFill>
                <a:latin typeface="HG-MinchoL-Sun" pitchFamily="49"/>
                <a:ea typeface="HG-MinchoL-Sun" pitchFamily="49"/>
                <a:cs typeface="Tahoma" pitchFamily="2"/>
              </a:defRPr>
            </a:defPPr>
            <a:lvl1pPr marL="432000" marR="0" lvl="0" indent="-324000" algn="l">
              <a:spcBef>
                <a:spcPts val="0"/>
              </a:spcBef>
              <a:spcAft>
                <a:spcPts val="0"/>
              </a:spcAft>
              <a:buClr>
                <a:srgbClr val="0E594D"/>
              </a:buClr>
              <a:buSzPct val="45000"/>
              <a:buFont typeface="StarSymbol"/>
              <a:buChar char="●"/>
              <a:defRPr lang="en-US" sz="3200" b="0" i="0" u="none" strike="noStrike">
                <a:ln>
                  <a:noFill/>
                </a:ln>
                <a:solidFill>
                  <a:srgbClr val="000000"/>
                </a:solidFill>
                <a:latin typeface="HG-MinchoL-Sun" pitchFamily="49"/>
                <a:ea typeface="HG-MinchoL-Sun" pitchFamily="49"/>
                <a:cs typeface="Tahoma" pitchFamily="2"/>
              </a:defRPr>
            </a:lvl1pPr>
            <a:lvl2pPr marL="864000" marR="0" lvl="1" indent="-288000" algn="l">
              <a:spcBef>
                <a:spcPts val="0"/>
              </a:spcBef>
              <a:spcAft>
                <a:spcPts val="0"/>
              </a:spcAft>
              <a:buClr>
                <a:srgbClr val="000000"/>
              </a:buClr>
              <a:buSzPct val="75000"/>
              <a:buFont typeface="StarSymbol"/>
              <a:buChar char="–"/>
              <a:defRPr lang="en-US" sz="2800" b="0" i="0" u="none" strike="noStrike">
                <a:ln>
                  <a:noFill/>
                </a:ln>
                <a:solidFill>
                  <a:srgbClr val="000000"/>
                </a:solidFill>
                <a:latin typeface="HG-MinchoL-Sun" pitchFamily="49"/>
                <a:ea typeface="HG-MinchoL-Sun" pitchFamily="49"/>
                <a:cs typeface="Tahoma" pitchFamily="2"/>
              </a:defRPr>
            </a:lvl2pPr>
            <a:lvl3pPr marL="1296000" marR="0" lvl="2" indent="-216000" algn="l">
              <a:spcBef>
                <a:spcPts val="0"/>
              </a:spcBef>
              <a:spcAft>
                <a:spcPts val="0"/>
              </a:spcAft>
              <a:buClr>
                <a:srgbClr val="000000"/>
              </a:buClr>
              <a:buSzPct val="45000"/>
              <a:buFont typeface="StarSymbol"/>
              <a:buChar char="●"/>
              <a:defRPr lang="en-US" sz="2400" b="0" i="0" u="none" strike="noStrike">
                <a:ln>
                  <a:noFill/>
                </a:ln>
                <a:solidFill>
                  <a:srgbClr val="000000"/>
                </a:solidFill>
                <a:latin typeface="HG-MinchoL-Sun" pitchFamily="49"/>
                <a:ea typeface="HG-MinchoL-Sun" pitchFamily="49"/>
                <a:cs typeface="Tahoma" pitchFamily="2"/>
              </a:defRPr>
            </a:lvl3pPr>
            <a:lvl4pPr marL="1728000" marR="0" lvl="3" indent="-216000" algn="l">
              <a:spcBef>
                <a:spcPts val="0"/>
              </a:spcBef>
              <a:spcAft>
                <a:spcPts val="0"/>
              </a:spcAft>
              <a:buClr>
                <a:srgbClr val="000000"/>
              </a:buClr>
              <a:buSzPct val="75000"/>
              <a:buFont typeface="StarSymbol"/>
              <a:buChar char="–"/>
              <a:defRPr lang="en-US" sz="2000" b="0" i="0" u="none" strike="noStrike">
                <a:ln>
                  <a:noFill/>
                </a:ln>
                <a:solidFill>
                  <a:srgbClr val="000000"/>
                </a:solidFill>
                <a:latin typeface="HG-MinchoL-Sun" pitchFamily="49"/>
                <a:ea typeface="HG-MinchoL-Sun" pitchFamily="49"/>
                <a:cs typeface="Tahoma" pitchFamily="2"/>
              </a:defRPr>
            </a:lvl4pPr>
            <a:lvl5pPr marL="2160000" marR="0" lvl="4"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5pPr>
            <a:lvl6pPr marL="2592000" marR="0" lvl="5"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6pPr>
            <a:lvl7pPr marL="3024000" marR="0" lvl="6"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7pPr>
            <a:lvl8pPr marL="3456000" marR="0" lvl="7"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8pPr>
            <a:lvl9pPr marL="3887999" marR="0" lvl="8"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9pPr>
          </a:lstStyle>
          <a:p>
            <a:pPr>
              <a:lnSpc>
                <a:spcPct val="150000"/>
              </a:lnSpc>
              <a:buClr>
                <a:schemeClr val="accent6"/>
              </a:buClr>
              <a:buNone/>
            </a:pPr>
            <a:r>
              <a:rPr lang="en-US" altLang="ja-JP" dirty="0" smtClean="0">
                <a:latin typeface="+mn-ea"/>
                <a:ea typeface="+mn-ea"/>
              </a:rPr>
              <a:t>[</a:t>
            </a:r>
            <a:r>
              <a:rPr lang="ja-JP" altLang="en-US" dirty="0" smtClean="0">
                <a:latin typeface="+mn-ea"/>
                <a:ea typeface="+mn-ea"/>
              </a:rPr>
              <a:t>三体問題</a:t>
            </a:r>
            <a:r>
              <a:rPr lang="en-US" altLang="ja-JP" dirty="0" smtClean="0">
                <a:latin typeface="+mn-ea"/>
                <a:ea typeface="+mn-ea"/>
              </a:rPr>
              <a:t>]</a:t>
            </a:r>
          </a:p>
          <a:p>
            <a:pPr>
              <a:buClr>
                <a:schemeClr val="accent6"/>
              </a:buClr>
              <a:buSzPct val="60000"/>
              <a:buFont typeface="Wingdings" pitchFamily="2" charset="2"/>
              <a:buChar char="u"/>
            </a:pPr>
            <a:r>
              <a:rPr lang="ja-JP" altLang="en-US" sz="2400" dirty="0" smtClean="0"/>
              <a:t>一</a:t>
            </a:r>
            <a:r>
              <a:rPr lang="en-US" sz="2400" dirty="0" err="1" smtClean="0"/>
              <a:t>つの中心天体</a:t>
            </a:r>
            <a:r>
              <a:rPr lang="en-US" sz="2400" dirty="0" smtClean="0"/>
              <a:t>(</a:t>
            </a:r>
            <a:r>
              <a:rPr lang="ja-JP" altLang="en-US" sz="2400" dirty="0" smtClean="0"/>
              <a:t>太陽</a:t>
            </a:r>
            <a:r>
              <a:rPr lang="en-US" sz="2400" dirty="0" smtClean="0"/>
              <a:t>)と</a:t>
            </a:r>
            <a:r>
              <a:rPr lang="ja-JP" altLang="en-US" sz="2400" dirty="0" smtClean="0"/>
              <a:t>二つ</a:t>
            </a:r>
            <a:r>
              <a:rPr lang="en-US" sz="2400" dirty="0" err="1" smtClean="0"/>
              <a:t>の惑星</a:t>
            </a:r>
            <a:r>
              <a:rPr lang="en-US" sz="2400" dirty="0" smtClean="0"/>
              <a:t>(</a:t>
            </a:r>
            <a:r>
              <a:rPr lang="ja-JP" altLang="en-US" sz="2400" dirty="0" smtClean="0"/>
              <a:t>例えば木星と土星</a:t>
            </a:r>
            <a:r>
              <a:rPr lang="en-US" sz="2400" dirty="0" smtClean="0"/>
              <a:t>)</a:t>
            </a:r>
            <a:r>
              <a:rPr lang="ja-JP" altLang="en-US" sz="2400" dirty="0" smtClean="0"/>
              <a:t>の三つの天体</a:t>
            </a:r>
            <a:r>
              <a:rPr lang="en-US" sz="2400" dirty="0" err="1" smtClean="0"/>
              <a:t>からなる系を考え</a:t>
            </a:r>
            <a:r>
              <a:rPr lang="ja-JP" altLang="en-US" sz="2400" dirty="0" smtClean="0"/>
              <a:t>る</a:t>
            </a:r>
            <a:endParaRPr lang="en-US" sz="2400" dirty="0"/>
          </a:p>
          <a:p>
            <a:pPr lvl="0">
              <a:buClr>
                <a:schemeClr val="accent6"/>
              </a:buClr>
              <a:buSzPct val="60000"/>
              <a:buFont typeface="Wingdings" pitchFamily="2" charset="2"/>
              <a:buChar char="u"/>
            </a:pPr>
            <a:r>
              <a:rPr lang="ja-JP" altLang="en-US" sz="2400" dirty="0" smtClean="0"/>
              <a:t>二</a:t>
            </a:r>
            <a:r>
              <a:rPr lang="en-US" sz="2400" dirty="0" err="1" smtClean="0"/>
              <a:t>体問題よりも式が</a:t>
            </a:r>
            <a:r>
              <a:rPr lang="ja-JP" altLang="en-US" sz="2400" dirty="0" smtClean="0"/>
              <a:t>複雑化</a:t>
            </a:r>
            <a:endParaRPr lang="en-US" sz="2400" dirty="0"/>
          </a:p>
          <a:p>
            <a:pPr>
              <a:buClr>
                <a:schemeClr val="accent6"/>
              </a:buClr>
              <a:buSzPct val="60000"/>
              <a:buFont typeface="Wingdings" pitchFamily="2" charset="2"/>
              <a:buChar char="u"/>
            </a:pPr>
            <a:r>
              <a:rPr lang="en-US" sz="2400" dirty="0" err="1" smtClean="0"/>
              <a:t>一般に</a:t>
            </a:r>
            <a:r>
              <a:rPr lang="ja-JP" altLang="en-US" sz="2400" dirty="0" smtClean="0"/>
              <a:t>三体問題は</a:t>
            </a:r>
            <a:r>
              <a:rPr lang="en-US" sz="2400" dirty="0" err="1" smtClean="0"/>
              <a:t>解析的に解く</a:t>
            </a:r>
            <a:r>
              <a:rPr lang="ja-JP" altLang="en-US" sz="2400" dirty="0" smtClean="0"/>
              <a:t>ことができない</a:t>
            </a:r>
            <a:endParaRPr lang="en-US" altLang="ja-JP" sz="2400" dirty="0" smtClean="0"/>
          </a:p>
          <a:p>
            <a:pPr>
              <a:buClr>
                <a:schemeClr val="accent6"/>
              </a:buClr>
              <a:buSzPct val="60000"/>
              <a:buNone/>
            </a:pPr>
            <a:r>
              <a:rPr lang="ja-JP" altLang="en-US" sz="2400" dirty="0" smtClean="0"/>
              <a:t>   </a:t>
            </a:r>
            <a:r>
              <a:rPr lang="ja-JP" altLang="en-US" sz="2400" dirty="0" smtClean="0">
                <a:solidFill>
                  <a:srgbClr val="00B050"/>
                </a:solidFill>
              </a:rPr>
              <a:t>⇒</a:t>
            </a:r>
            <a:r>
              <a:rPr lang="ja-JP" altLang="en-US" sz="2400" dirty="0" smtClean="0"/>
              <a:t> 数値計算を用いて解く</a:t>
            </a:r>
            <a:endParaRPr lang="en-US" altLang="ja-JP" sz="2400" dirty="0" smtClean="0"/>
          </a:p>
          <a:p>
            <a:pPr>
              <a:buClr>
                <a:schemeClr val="accent6"/>
              </a:buClr>
              <a:buSzPct val="60000"/>
              <a:buNone/>
            </a:pPr>
            <a:endParaRPr lang="en-US" sz="2400" dirty="0" smtClean="0"/>
          </a:p>
          <a:p>
            <a:pPr>
              <a:buClr>
                <a:schemeClr val="accent6"/>
              </a:buClr>
              <a:buSzPct val="60000"/>
              <a:buNone/>
            </a:pPr>
            <a:endParaRPr lang="en-US" sz="2400" dirty="0" smtClean="0"/>
          </a:p>
          <a:p>
            <a:pPr>
              <a:buClr>
                <a:schemeClr val="accent6"/>
              </a:buClr>
              <a:buSzPct val="60000"/>
              <a:buNone/>
            </a:pPr>
            <a:endParaRPr lang="en-US" sz="2400" dirty="0" smtClean="0"/>
          </a:p>
          <a:p>
            <a:pPr>
              <a:buClr>
                <a:schemeClr val="accent6"/>
              </a:buClr>
              <a:buSzPct val="60000"/>
              <a:buNone/>
            </a:pPr>
            <a:endParaRPr lang="en-US" sz="2400" dirty="0" smtClean="0"/>
          </a:p>
          <a:p>
            <a:pPr>
              <a:buClr>
                <a:schemeClr val="accent6"/>
              </a:buClr>
              <a:buSzPct val="60000"/>
              <a:buNone/>
            </a:pPr>
            <a:endParaRPr lang="en-US" sz="2400" dirty="0" smtClean="0"/>
          </a:p>
          <a:p>
            <a:pPr>
              <a:buClr>
                <a:schemeClr val="accent6"/>
              </a:buClr>
              <a:buSzPct val="60000"/>
              <a:buNone/>
            </a:pPr>
            <a:endParaRPr lang="en-US" sz="2400" dirty="0" smtClean="0"/>
          </a:p>
          <a:p>
            <a:pPr>
              <a:buClr>
                <a:schemeClr val="accent6"/>
              </a:buClr>
              <a:buSzPct val="60000"/>
              <a:buNone/>
            </a:pPr>
            <a:endParaRPr lang="en-US" sz="2400" dirty="0" smtClean="0"/>
          </a:p>
          <a:p>
            <a:pPr algn="r">
              <a:lnSpc>
                <a:spcPct val="150000"/>
              </a:lnSpc>
              <a:buClr>
                <a:schemeClr val="accent6"/>
              </a:buClr>
              <a:buSzPct val="60000"/>
              <a:buNone/>
            </a:pPr>
            <a:r>
              <a:rPr lang="en-US" sz="1800" dirty="0" smtClean="0"/>
              <a:t>(</a:t>
            </a:r>
            <a:r>
              <a:rPr lang="en-US" sz="1800" i="1" dirty="0" err="1" smtClean="0">
                <a:latin typeface="Times New Roman" pitchFamily="18" charset="0"/>
                <a:cs typeface="Times New Roman" pitchFamily="18" charset="0"/>
              </a:rPr>
              <a:t>m</a:t>
            </a:r>
            <a:r>
              <a:rPr lang="en-US" sz="1800" dirty="0" err="1" smtClean="0">
                <a:latin typeface="Times New Roman" pitchFamily="18" charset="0"/>
                <a:cs typeface="Times New Roman" pitchFamily="18" charset="0"/>
              </a:rPr>
              <a:t>₁</a:t>
            </a:r>
            <a:r>
              <a:rPr lang="en-US" sz="1800" dirty="0" err="1" smtClean="0">
                <a:latin typeface="HG-MinchoL-Sun"/>
                <a:cs typeface="Times New Roman" pitchFamily="18" charset="0"/>
              </a:rPr>
              <a:t>,</a:t>
            </a:r>
            <a:r>
              <a:rPr lang="en-US" sz="1800" i="1" dirty="0" err="1" smtClean="0">
                <a:latin typeface="Times New Roman" pitchFamily="18" charset="0"/>
                <a:cs typeface="Times New Roman" pitchFamily="18" charset="0"/>
              </a:rPr>
              <a:t>m</a:t>
            </a:r>
            <a:r>
              <a:rPr lang="en-US" sz="1800" dirty="0" err="1" smtClean="0">
                <a:latin typeface="Times New Roman" pitchFamily="18" charset="0"/>
                <a:cs typeface="Times New Roman" pitchFamily="18" charset="0"/>
              </a:rPr>
              <a:t>₂</a:t>
            </a:r>
            <a:r>
              <a:rPr lang="en-US" altLang="ja-JP" sz="1800" dirty="0" err="1" smtClean="0">
                <a:latin typeface="HG-MinchoL-Sun"/>
                <a:cs typeface="Times New Roman" pitchFamily="18" charset="0"/>
              </a:rPr>
              <a:t>,</a:t>
            </a:r>
            <a:r>
              <a:rPr lang="en-US" sz="1800" i="1" dirty="0" err="1" smtClean="0">
                <a:latin typeface="Times New Roman" pitchFamily="18" charset="0"/>
                <a:cs typeface="Times New Roman" pitchFamily="18" charset="0"/>
              </a:rPr>
              <a:t>m</a:t>
            </a:r>
            <a:r>
              <a:rPr lang="en-US" sz="1800" dirty="0" smtClean="0">
                <a:latin typeface="Times New Roman" pitchFamily="18" charset="0"/>
                <a:cs typeface="Times New Roman" pitchFamily="18" charset="0"/>
              </a:rPr>
              <a:t>₃</a:t>
            </a:r>
            <a:r>
              <a:rPr lang="ja-JP" altLang="en-US" sz="1800" dirty="0" smtClean="0">
                <a:latin typeface="Times New Roman" pitchFamily="18" charset="0"/>
                <a:cs typeface="Times New Roman" pitchFamily="18" charset="0"/>
              </a:rPr>
              <a:t>について</a:t>
            </a:r>
            <a:r>
              <a:rPr lang="ja-JP" altLang="en-US" sz="1800" dirty="0" smtClean="0">
                <a:latin typeface="HG-MinchoL-Sun"/>
              </a:rPr>
              <a:t>の運動方程式</a:t>
            </a:r>
            <a:r>
              <a:rPr lang="en-US" sz="1800" dirty="0" smtClean="0"/>
              <a:t>)</a:t>
            </a:r>
            <a:endParaRPr lang="en-US" sz="1800" dirty="0"/>
          </a:p>
        </p:txBody>
      </p:sp>
      <p:graphicFrame>
        <p:nvGraphicFramePr>
          <p:cNvPr id="31746" name="Object 2"/>
          <p:cNvGraphicFramePr>
            <a:graphicFrameLocks noChangeAspect="1"/>
          </p:cNvGraphicFramePr>
          <p:nvPr/>
        </p:nvGraphicFramePr>
        <p:xfrm>
          <a:off x="4744183" y="4501308"/>
          <a:ext cx="4696402" cy="2448187"/>
        </p:xfrm>
        <a:graphic>
          <a:graphicData uri="http://schemas.openxmlformats.org/presentationml/2006/ole">
            <p:oleObj spid="_x0000_s31746" name="数式" r:id="rId4" imgW="2971800" imgH="1549080" progId="Equation.3">
              <p:embed/>
            </p:oleObj>
          </a:graphicData>
        </a:graphic>
      </p:graphicFrame>
      <p:grpSp>
        <p:nvGrpSpPr>
          <p:cNvPr id="20" name="グループ化 19"/>
          <p:cNvGrpSpPr/>
          <p:nvPr/>
        </p:nvGrpSpPr>
        <p:grpSpPr>
          <a:xfrm>
            <a:off x="1446616" y="4410728"/>
            <a:ext cx="2541118" cy="2643294"/>
            <a:chOff x="1547664" y="3645024"/>
            <a:chExt cx="2541118" cy="2642739"/>
          </a:xfrm>
        </p:grpSpPr>
        <p:sp>
          <p:nvSpPr>
            <p:cNvPr id="21" name="円/楕円 20"/>
            <p:cNvSpPr/>
            <p:nvPr/>
          </p:nvSpPr>
          <p:spPr>
            <a:xfrm>
              <a:off x="2483768" y="4293096"/>
              <a:ext cx="144016" cy="144016"/>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 name="直線矢印コネクタ 21"/>
            <p:cNvCxnSpPr>
              <a:endCxn id="33" idx="6"/>
            </p:cNvCxnSpPr>
            <p:nvPr/>
          </p:nvCxnSpPr>
          <p:spPr>
            <a:xfrm rot="10800000">
              <a:off x="1907704" y="5553236"/>
              <a:ext cx="792088" cy="39604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endCxn id="29" idx="3"/>
            </p:cNvCxnSpPr>
            <p:nvPr/>
          </p:nvCxnSpPr>
          <p:spPr>
            <a:xfrm rot="5400000" flipH="1" flipV="1">
              <a:off x="2551584" y="4924270"/>
              <a:ext cx="1181603" cy="88518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rot="16200000" flipV="1">
              <a:off x="1871700" y="5121186"/>
              <a:ext cx="1512170" cy="14402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2367650" y="5949280"/>
              <a:ext cx="332142" cy="338483"/>
            </a:xfrm>
            <a:prstGeom prst="rect">
              <a:avLst/>
            </a:prstGeom>
            <a:noFill/>
          </p:spPr>
          <p:txBody>
            <a:bodyPr wrap="none" rtlCol="0">
              <a:spAutoFit/>
            </a:bodyPr>
            <a:lstStyle/>
            <a:p>
              <a:r>
                <a:rPr lang="en-US" altLang="ja-JP" sz="1600" i="1" dirty="0" smtClean="0">
                  <a:latin typeface="Times New Roman" pitchFamily="18" charset="0"/>
                  <a:cs typeface="Times New Roman" pitchFamily="18" charset="0"/>
                </a:rPr>
                <a:t>O</a:t>
              </a:r>
              <a:endParaRPr lang="ja-JP" altLang="en-US" sz="1600" i="1" dirty="0">
                <a:latin typeface="Times New Roman" pitchFamily="18" charset="0"/>
                <a:cs typeface="Times New Roman" pitchFamily="18" charset="0"/>
              </a:endParaRPr>
            </a:p>
          </p:txBody>
        </p:sp>
        <p:sp>
          <p:nvSpPr>
            <p:cNvPr id="26" name="テキスト ボックス 25"/>
            <p:cNvSpPr txBox="1"/>
            <p:nvPr/>
          </p:nvSpPr>
          <p:spPr>
            <a:xfrm>
              <a:off x="1547664" y="5569495"/>
              <a:ext cx="432048" cy="338483"/>
            </a:xfrm>
            <a:prstGeom prst="rect">
              <a:avLst/>
            </a:prstGeom>
            <a:noFill/>
          </p:spPr>
          <p:txBody>
            <a:bodyPr wrap="square" rtlCol="0">
              <a:spAutoFit/>
            </a:bodyPr>
            <a:lstStyle/>
            <a:p>
              <a:r>
                <a:rPr lang="en-US" altLang="ja-JP" sz="1600" i="1" dirty="0" smtClean="0">
                  <a:latin typeface="Times New Roman" pitchFamily="18" charset="0"/>
                  <a:cs typeface="Times New Roman" pitchFamily="18" charset="0"/>
                </a:rPr>
                <a:t>m</a:t>
              </a:r>
              <a:r>
                <a:rPr lang="en-US" altLang="ja-JP" sz="1600" dirty="0" smtClean="0">
                  <a:latin typeface="Times New Roman" pitchFamily="18" charset="0"/>
                  <a:cs typeface="Times New Roman" pitchFamily="18" charset="0"/>
                </a:rPr>
                <a:t>₁</a:t>
              </a:r>
              <a:endParaRPr lang="ja-JP" altLang="en-US" sz="1600" dirty="0">
                <a:latin typeface="Times New Roman" pitchFamily="18" charset="0"/>
                <a:cs typeface="Times New Roman" pitchFamily="18" charset="0"/>
              </a:endParaRPr>
            </a:p>
          </p:txBody>
        </p:sp>
        <p:sp>
          <p:nvSpPr>
            <p:cNvPr id="27" name="テキスト ボックス 26"/>
            <p:cNvSpPr txBox="1"/>
            <p:nvPr/>
          </p:nvSpPr>
          <p:spPr>
            <a:xfrm>
              <a:off x="2195736" y="4005064"/>
              <a:ext cx="434734" cy="338483"/>
            </a:xfrm>
            <a:prstGeom prst="rect">
              <a:avLst/>
            </a:prstGeom>
            <a:noFill/>
          </p:spPr>
          <p:txBody>
            <a:bodyPr wrap="none" rtlCol="0">
              <a:spAutoFit/>
            </a:bodyPr>
            <a:lstStyle/>
            <a:p>
              <a:r>
                <a:rPr lang="en-US" altLang="ja-JP" sz="1600" i="1" dirty="0" smtClean="0">
                  <a:latin typeface="Times New Roman" pitchFamily="18" charset="0"/>
                  <a:cs typeface="Times New Roman" pitchFamily="18" charset="0"/>
                </a:rPr>
                <a:t>m</a:t>
              </a:r>
              <a:r>
                <a:rPr lang="en-US" altLang="ja-JP" sz="1600" dirty="0" smtClean="0">
                  <a:latin typeface="Times New Roman" pitchFamily="18" charset="0"/>
                  <a:cs typeface="Times New Roman" pitchFamily="18" charset="0"/>
                </a:rPr>
                <a:t>₃</a:t>
              </a:r>
              <a:endParaRPr lang="ja-JP" altLang="en-US" sz="1600" dirty="0">
                <a:latin typeface="Times New Roman" pitchFamily="18" charset="0"/>
                <a:cs typeface="Times New Roman" pitchFamily="18" charset="0"/>
              </a:endParaRPr>
            </a:p>
          </p:txBody>
        </p:sp>
        <p:sp>
          <p:nvSpPr>
            <p:cNvPr id="28" name="テキスト ボックス 27"/>
            <p:cNvSpPr txBox="1"/>
            <p:nvPr/>
          </p:nvSpPr>
          <p:spPr>
            <a:xfrm>
              <a:off x="3654048" y="4653136"/>
              <a:ext cx="434734" cy="338483"/>
            </a:xfrm>
            <a:prstGeom prst="rect">
              <a:avLst/>
            </a:prstGeom>
            <a:noFill/>
          </p:spPr>
          <p:txBody>
            <a:bodyPr wrap="none" rtlCol="0">
              <a:spAutoFit/>
            </a:bodyPr>
            <a:lstStyle/>
            <a:p>
              <a:r>
                <a:rPr lang="en-US" altLang="ja-JP" sz="1600" i="1" dirty="0" smtClean="0">
                  <a:latin typeface="Times New Roman" pitchFamily="18" charset="0"/>
                  <a:cs typeface="Times New Roman" pitchFamily="18" charset="0"/>
                </a:rPr>
                <a:t>m</a:t>
              </a:r>
              <a:r>
                <a:rPr lang="en-US" altLang="ja-JP" sz="1600" dirty="0" smtClean="0">
                  <a:latin typeface="Times New Roman" pitchFamily="18" charset="0"/>
                  <a:cs typeface="Times New Roman" pitchFamily="18" charset="0"/>
                </a:rPr>
                <a:t>₂</a:t>
              </a:r>
              <a:endParaRPr lang="ja-JP" altLang="en-US" sz="1600" dirty="0">
                <a:latin typeface="Times New Roman" pitchFamily="18" charset="0"/>
                <a:cs typeface="Times New Roman" pitchFamily="18" charset="0"/>
              </a:endParaRPr>
            </a:p>
          </p:txBody>
        </p:sp>
        <p:sp>
          <p:nvSpPr>
            <p:cNvPr id="29" name="円/楕円 28"/>
            <p:cNvSpPr/>
            <p:nvPr/>
          </p:nvSpPr>
          <p:spPr>
            <a:xfrm>
              <a:off x="3563888" y="4653136"/>
              <a:ext cx="144016" cy="144016"/>
            </a:xfrm>
            <a:prstGeom prst="ellipse">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3131840" y="5229200"/>
              <a:ext cx="432048" cy="369254"/>
            </a:xfrm>
            <a:prstGeom prst="rect">
              <a:avLst/>
            </a:prstGeom>
            <a:noFill/>
          </p:spPr>
          <p:txBody>
            <a:bodyPr wrap="square" rtlCol="0">
              <a:spAutoFit/>
            </a:bodyPr>
            <a:lstStyle/>
            <a:p>
              <a:r>
                <a:rPr kumimoji="1" lang="en-US" altLang="ja-JP" b="1" i="1" dirty="0" smtClean="0">
                  <a:latin typeface="Times New Roman" pitchFamily="18" charset="0"/>
                  <a:cs typeface="Times New Roman" pitchFamily="18" charset="0"/>
                </a:rPr>
                <a:t>r</a:t>
              </a:r>
              <a:r>
                <a:rPr kumimoji="1" lang="en-US" altLang="ja-JP" dirty="0" smtClean="0">
                  <a:latin typeface="Times New Roman" pitchFamily="18" charset="0"/>
                  <a:cs typeface="Times New Roman" pitchFamily="18" charset="0"/>
                </a:rPr>
                <a:t>₂</a:t>
              </a:r>
              <a:endParaRPr kumimoji="1" lang="ja-JP" altLang="en-US" dirty="0">
                <a:latin typeface="Times New Roman" pitchFamily="18" charset="0"/>
                <a:cs typeface="Times New Roman" pitchFamily="18" charset="0"/>
              </a:endParaRPr>
            </a:p>
          </p:txBody>
        </p:sp>
        <p:sp>
          <p:nvSpPr>
            <p:cNvPr id="31" name="テキスト ボックス 30"/>
            <p:cNvSpPr txBox="1"/>
            <p:nvPr/>
          </p:nvSpPr>
          <p:spPr>
            <a:xfrm>
              <a:off x="2267744" y="4581128"/>
              <a:ext cx="432048" cy="369254"/>
            </a:xfrm>
            <a:prstGeom prst="rect">
              <a:avLst/>
            </a:prstGeom>
            <a:noFill/>
          </p:spPr>
          <p:txBody>
            <a:bodyPr wrap="square" rtlCol="0">
              <a:spAutoFit/>
            </a:bodyPr>
            <a:lstStyle/>
            <a:p>
              <a:r>
                <a:rPr kumimoji="1" lang="en-US" altLang="ja-JP" b="1" i="1" dirty="0" smtClean="0">
                  <a:latin typeface="Times New Roman" pitchFamily="18" charset="0"/>
                  <a:cs typeface="Times New Roman" pitchFamily="18" charset="0"/>
                </a:rPr>
                <a:t>r</a:t>
              </a:r>
              <a:r>
                <a:rPr lang="en-US" altLang="ja-JP" dirty="0">
                  <a:latin typeface="Times New Roman" pitchFamily="18" charset="0"/>
                  <a:cs typeface="Times New Roman" pitchFamily="18" charset="0"/>
                </a:rPr>
                <a:t>₃</a:t>
              </a:r>
              <a:endParaRPr kumimoji="1" lang="ja-JP" altLang="en-US" dirty="0">
                <a:latin typeface="Times New Roman" pitchFamily="18" charset="0"/>
                <a:cs typeface="Times New Roman" pitchFamily="18" charset="0"/>
              </a:endParaRPr>
            </a:p>
          </p:txBody>
        </p:sp>
        <p:sp>
          <p:nvSpPr>
            <p:cNvPr id="32" name="テキスト ボックス 31"/>
            <p:cNvSpPr txBox="1"/>
            <p:nvPr/>
          </p:nvSpPr>
          <p:spPr>
            <a:xfrm>
              <a:off x="1979712" y="5589241"/>
              <a:ext cx="432048" cy="369254"/>
            </a:xfrm>
            <a:prstGeom prst="rect">
              <a:avLst/>
            </a:prstGeom>
            <a:noFill/>
          </p:spPr>
          <p:txBody>
            <a:bodyPr wrap="square" rtlCol="0">
              <a:spAutoFit/>
            </a:bodyPr>
            <a:lstStyle/>
            <a:p>
              <a:r>
                <a:rPr kumimoji="1" lang="en-US" altLang="ja-JP" b="1" i="1" dirty="0" smtClean="0">
                  <a:latin typeface="Times New Roman" pitchFamily="18" charset="0"/>
                  <a:cs typeface="Times New Roman" pitchFamily="18" charset="0"/>
                </a:rPr>
                <a:t>r</a:t>
              </a:r>
              <a:r>
                <a:rPr lang="en-US" altLang="ja-JP" dirty="0">
                  <a:latin typeface="Times New Roman" pitchFamily="18" charset="0"/>
                  <a:cs typeface="Times New Roman" pitchFamily="18" charset="0"/>
                </a:rPr>
                <a:t>₁</a:t>
              </a:r>
              <a:endParaRPr kumimoji="1" lang="ja-JP" altLang="en-US" dirty="0">
                <a:latin typeface="Times New Roman" pitchFamily="18" charset="0"/>
                <a:cs typeface="Times New Roman" pitchFamily="18" charset="0"/>
              </a:endParaRPr>
            </a:p>
          </p:txBody>
        </p:sp>
        <p:sp>
          <p:nvSpPr>
            <p:cNvPr id="33" name="円/楕円 32"/>
            <p:cNvSpPr/>
            <p:nvPr/>
          </p:nvSpPr>
          <p:spPr>
            <a:xfrm>
              <a:off x="1691680" y="5445224"/>
              <a:ext cx="216024" cy="216024"/>
            </a:xfrm>
            <a:prstGeom prst="ellipse">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p:cNvSpPr txBox="1"/>
            <p:nvPr/>
          </p:nvSpPr>
          <p:spPr>
            <a:xfrm>
              <a:off x="2555776" y="3645024"/>
              <a:ext cx="184731" cy="369254"/>
            </a:xfrm>
            <a:prstGeom prst="rect">
              <a:avLst/>
            </a:prstGeom>
            <a:noFill/>
          </p:spPr>
          <p:txBody>
            <a:bodyPr wrap="none" rtlCol="0">
              <a:spAutoFit/>
            </a:bodyPr>
            <a:lstStyle/>
            <a:p>
              <a:endParaRPr kumimoji="1" lang="ja-JP" altLang="en-US" i="1" dirty="0">
                <a:latin typeface="Times New Roman" pitchFamily="18" charset="0"/>
                <a:cs typeface="Times New Roman" pitchFamily="18" charset="0"/>
              </a:endParaRPr>
            </a:p>
          </p:txBody>
        </p:sp>
      </p:gr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タイトル 1"/>
          <p:cNvSpPr txBox="1">
            <a:spLocks noGrp="1"/>
          </p:cNvSpPr>
          <p:nvPr>
            <p:ph type="title"/>
          </p:nvPr>
        </p:nvSpPr>
        <p:spPr/>
        <p:txBody>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en-US" altLang="ja-JP" dirty="0" smtClean="0">
                <a:latin typeface="HG-MinchoL-Sun"/>
              </a:rPr>
              <a:t>1.</a:t>
            </a:r>
            <a:r>
              <a:rPr lang="ja-JP" altLang="en-US" dirty="0" smtClean="0">
                <a:latin typeface="HG-MinchoL-Sun"/>
              </a:rPr>
              <a:t>天体が三つの場合</a:t>
            </a:r>
            <a:endParaRPr lang="ja-JP" altLang="en-US" dirty="0">
              <a:latin typeface="HG-MinchoL-Sun"/>
            </a:endParaRPr>
          </a:p>
        </p:txBody>
      </p:sp>
      <p:sp>
        <p:nvSpPr>
          <p:cNvPr id="3" name="テキスト プレースホルダ 2"/>
          <p:cNvSpPr txBox="1">
            <a:spLocks noGrp="1"/>
          </p:cNvSpPr>
          <p:nvPr>
            <p:ph idx="1"/>
          </p:nvPr>
        </p:nvSpPr>
        <p:spPr/>
        <p:txBody>
          <a:bodyPr/>
          <a:lstStyle>
            <a:defPPr marL="432000" marR="0" lvl="0" indent="-324000" algn="l">
              <a:spcBef>
                <a:spcPts val="0"/>
              </a:spcBef>
              <a:spcAft>
                <a:spcPts val="0"/>
              </a:spcAft>
              <a:buClr>
                <a:srgbClr val="0E594D"/>
              </a:buClr>
              <a:buSzPct val="45000"/>
              <a:buFont typeface="StarSymbol"/>
              <a:buNone/>
              <a:defRPr lang="en-US" sz="3200" b="0" i="0" u="none" strike="noStrike">
                <a:ln>
                  <a:noFill/>
                </a:ln>
                <a:solidFill>
                  <a:srgbClr val="000000"/>
                </a:solidFill>
                <a:latin typeface="HG-MinchoL-Sun" pitchFamily="49"/>
                <a:ea typeface="HG-MinchoL-Sun" pitchFamily="49"/>
                <a:cs typeface="Tahoma" pitchFamily="2"/>
              </a:defRPr>
            </a:defPPr>
            <a:lvl1pPr marL="432000" marR="0" lvl="0" indent="-324000" algn="l">
              <a:spcBef>
                <a:spcPts val="0"/>
              </a:spcBef>
              <a:spcAft>
                <a:spcPts val="0"/>
              </a:spcAft>
              <a:buClr>
                <a:srgbClr val="0E594D"/>
              </a:buClr>
              <a:buSzPct val="45000"/>
              <a:buFont typeface="StarSymbol"/>
              <a:buChar char="●"/>
              <a:defRPr lang="en-US" sz="3200" b="0" i="0" u="none" strike="noStrike">
                <a:ln>
                  <a:noFill/>
                </a:ln>
                <a:solidFill>
                  <a:srgbClr val="000000"/>
                </a:solidFill>
                <a:latin typeface="HG-MinchoL-Sun" pitchFamily="49"/>
                <a:ea typeface="HG-MinchoL-Sun" pitchFamily="49"/>
                <a:cs typeface="Tahoma" pitchFamily="2"/>
              </a:defRPr>
            </a:lvl1pPr>
            <a:lvl2pPr marL="864000" marR="0" lvl="1" indent="-288000" algn="l">
              <a:spcBef>
                <a:spcPts val="0"/>
              </a:spcBef>
              <a:spcAft>
                <a:spcPts val="0"/>
              </a:spcAft>
              <a:buClr>
                <a:srgbClr val="000000"/>
              </a:buClr>
              <a:buSzPct val="75000"/>
              <a:buFont typeface="StarSymbol"/>
              <a:buChar char="–"/>
              <a:defRPr lang="en-US" sz="2800" b="0" i="0" u="none" strike="noStrike">
                <a:ln>
                  <a:noFill/>
                </a:ln>
                <a:solidFill>
                  <a:srgbClr val="000000"/>
                </a:solidFill>
                <a:latin typeface="HG-MinchoL-Sun" pitchFamily="49"/>
                <a:ea typeface="HG-MinchoL-Sun" pitchFamily="49"/>
                <a:cs typeface="Tahoma" pitchFamily="2"/>
              </a:defRPr>
            </a:lvl2pPr>
            <a:lvl3pPr marL="1296000" marR="0" lvl="2" indent="-216000" algn="l">
              <a:spcBef>
                <a:spcPts val="0"/>
              </a:spcBef>
              <a:spcAft>
                <a:spcPts val="0"/>
              </a:spcAft>
              <a:buClr>
                <a:srgbClr val="000000"/>
              </a:buClr>
              <a:buSzPct val="45000"/>
              <a:buFont typeface="StarSymbol"/>
              <a:buChar char="●"/>
              <a:defRPr lang="en-US" sz="2400" b="0" i="0" u="none" strike="noStrike">
                <a:ln>
                  <a:noFill/>
                </a:ln>
                <a:solidFill>
                  <a:srgbClr val="000000"/>
                </a:solidFill>
                <a:latin typeface="HG-MinchoL-Sun" pitchFamily="49"/>
                <a:ea typeface="HG-MinchoL-Sun" pitchFamily="49"/>
                <a:cs typeface="Tahoma" pitchFamily="2"/>
              </a:defRPr>
            </a:lvl3pPr>
            <a:lvl4pPr marL="1728000" marR="0" lvl="3" indent="-216000" algn="l">
              <a:spcBef>
                <a:spcPts val="0"/>
              </a:spcBef>
              <a:spcAft>
                <a:spcPts val="0"/>
              </a:spcAft>
              <a:buClr>
                <a:srgbClr val="000000"/>
              </a:buClr>
              <a:buSzPct val="75000"/>
              <a:buFont typeface="StarSymbol"/>
              <a:buChar char="–"/>
              <a:defRPr lang="en-US" sz="2000" b="0" i="0" u="none" strike="noStrike">
                <a:ln>
                  <a:noFill/>
                </a:ln>
                <a:solidFill>
                  <a:srgbClr val="000000"/>
                </a:solidFill>
                <a:latin typeface="HG-MinchoL-Sun" pitchFamily="49"/>
                <a:ea typeface="HG-MinchoL-Sun" pitchFamily="49"/>
                <a:cs typeface="Tahoma" pitchFamily="2"/>
              </a:defRPr>
            </a:lvl4pPr>
            <a:lvl5pPr marL="2160000" marR="0" lvl="4"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5pPr>
            <a:lvl6pPr marL="2592000" marR="0" lvl="5"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6pPr>
            <a:lvl7pPr marL="3024000" marR="0" lvl="6"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7pPr>
            <a:lvl8pPr marL="3456000" marR="0" lvl="7"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8pPr>
            <a:lvl9pPr marL="3887999" marR="0" lvl="8"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9pPr>
          </a:lstStyle>
          <a:p>
            <a:pPr lvl="0">
              <a:lnSpc>
                <a:spcPct val="150000"/>
              </a:lnSpc>
              <a:buNone/>
            </a:pPr>
            <a:r>
              <a:rPr lang="en-US" altLang="ja-JP" dirty="0" smtClean="0">
                <a:latin typeface="+mn-ea"/>
                <a:ea typeface="+mn-ea"/>
              </a:rPr>
              <a:t>[</a:t>
            </a:r>
            <a:r>
              <a:rPr lang="ja-JP" altLang="en-US" dirty="0" smtClean="0">
                <a:latin typeface="+mn-ea"/>
                <a:ea typeface="+mn-ea"/>
              </a:rPr>
              <a:t>初期条件の設定</a:t>
            </a:r>
            <a:r>
              <a:rPr lang="en-US" altLang="ja-JP" dirty="0" smtClean="0">
                <a:latin typeface="+mn-ea"/>
                <a:ea typeface="+mn-ea"/>
              </a:rPr>
              <a:t>]</a:t>
            </a:r>
            <a:endParaRPr lang="en-US" dirty="0" smtClean="0">
              <a:latin typeface="+mn-ea"/>
              <a:ea typeface="+mn-ea"/>
            </a:endParaRPr>
          </a:p>
          <a:p>
            <a:pPr lvl="0">
              <a:buClr>
                <a:schemeClr val="accent6"/>
              </a:buClr>
              <a:buSzPct val="60000"/>
              <a:buFont typeface="Wingdings" pitchFamily="2" charset="2"/>
              <a:buChar char="u"/>
            </a:pPr>
            <a:r>
              <a:rPr lang="en-US" sz="2400" i="1" dirty="0" smtClean="0">
                <a:latin typeface="Times New Roman" pitchFamily="18" charset="0"/>
                <a:cs typeface="Times New Roman" pitchFamily="18" charset="0"/>
              </a:rPr>
              <a:t>G</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1.0 </a:t>
            </a:r>
            <a:r>
              <a:rPr lang="en-US" sz="2400" dirty="0" err="1" smtClean="0">
                <a:latin typeface="HG-MinchoL-Sun"/>
              </a:rPr>
              <a:t>となるような単位系を取る</a:t>
            </a:r>
            <a:endParaRPr lang="en-US" sz="2400" dirty="0">
              <a:latin typeface="HG-MinchoL-Sun"/>
            </a:endParaRPr>
          </a:p>
          <a:p>
            <a:pPr lvl="0">
              <a:buClr>
                <a:schemeClr val="accent6"/>
              </a:buClr>
              <a:buSzPct val="60000"/>
              <a:buFont typeface="Wingdings" pitchFamily="2" charset="2"/>
              <a:buChar char="u"/>
            </a:pPr>
            <a:r>
              <a:rPr lang="en-US" sz="2400" dirty="0" err="1" smtClean="0">
                <a:latin typeface="HG-MinchoL-Sun"/>
              </a:rPr>
              <a:t>質量</a:t>
            </a:r>
            <a:endParaRPr lang="en-US" sz="2400" dirty="0" smtClean="0">
              <a:latin typeface="HG-MinchoL-Sun"/>
            </a:endParaRPr>
          </a:p>
          <a:p>
            <a:pPr lvl="1">
              <a:buClr>
                <a:schemeClr val="accent6"/>
              </a:buClr>
              <a:buSzPct val="60000"/>
              <a:buFont typeface="Wingdings" pitchFamily="2" charset="2"/>
              <a:buChar char="Ø"/>
            </a:pPr>
            <a:r>
              <a:rPr lang="en-US" sz="2000" dirty="0" err="1" smtClean="0">
                <a:latin typeface="HG-MinchoL-Sun"/>
              </a:rPr>
              <a:t>中心天体の質量</a:t>
            </a:r>
            <a:r>
              <a:rPr lang="ja-JP" altLang="en-US" sz="2000" dirty="0" smtClean="0">
                <a:latin typeface="HG-MinchoL-Sun"/>
              </a:rPr>
              <a:t>を</a:t>
            </a:r>
            <a:r>
              <a:rPr lang="en-US" altLang="ja-JP" sz="2000" i="1" dirty="0" smtClean="0">
                <a:latin typeface="Times New Roman" pitchFamily="18" charset="0"/>
                <a:cs typeface="Times New Roman" pitchFamily="18" charset="0"/>
              </a:rPr>
              <a:t>m</a:t>
            </a:r>
            <a:r>
              <a:rPr lang="en-US" sz="2000" dirty="0" smtClean="0">
                <a:latin typeface="Times New Roman" pitchFamily="18" charset="0"/>
                <a:cs typeface="Times New Roman" pitchFamily="18" charset="0"/>
              </a:rPr>
              <a:t>₁=1.0</a:t>
            </a:r>
            <a:r>
              <a:rPr lang="en-US" altLang="ja-JP" sz="2000" dirty="0" smtClean="0">
                <a:latin typeface="HG-MinchoL-Sun"/>
              </a:rPr>
              <a:t>,</a:t>
            </a:r>
            <a:r>
              <a:rPr lang="ja-JP" altLang="en-US" sz="2000" dirty="0" smtClean="0">
                <a:latin typeface="HG-MinchoL-Sun"/>
              </a:rPr>
              <a:t>二つ</a:t>
            </a:r>
            <a:r>
              <a:rPr lang="en-US" sz="2000" dirty="0" err="1" smtClean="0">
                <a:latin typeface="HG-MinchoL-Sun"/>
              </a:rPr>
              <a:t>の惑星の質量を</a:t>
            </a:r>
            <a:r>
              <a:rPr lang="en-US" sz="2000" i="1" dirty="0" err="1" smtClean="0">
                <a:latin typeface="Times New Roman" pitchFamily="18" charset="0"/>
                <a:cs typeface="Times New Roman" pitchFamily="18" charset="0"/>
              </a:rPr>
              <a:t>m</a:t>
            </a:r>
            <a:r>
              <a:rPr lang="en-US" sz="2000" dirty="0" err="1" smtClean="0">
                <a:latin typeface="Times New Roman" pitchFamily="18" charset="0"/>
                <a:cs typeface="Times New Roman" pitchFamily="18" charset="0"/>
              </a:rPr>
              <a:t>₂</a:t>
            </a:r>
            <a:r>
              <a:rPr lang="en-US" sz="2000" dirty="0" err="1" smtClean="0">
                <a:latin typeface="HG-MinchoL-Sun"/>
              </a:rPr>
              <a:t>,</a:t>
            </a:r>
            <a:r>
              <a:rPr lang="en-US" sz="2000" i="1" dirty="0" err="1" smtClean="0">
                <a:latin typeface="Times New Roman" pitchFamily="18" charset="0"/>
                <a:cs typeface="Times New Roman" pitchFamily="18" charset="0"/>
              </a:rPr>
              <a:t>m</a:t>
            </a:r>
            <a:r>
              <a:rPr lang="en-US" sz="2000" dirty="0" err="1" smtClean="0">
                <a:latin typeface="Times New Roman" pitchFamily="18" charset="0"/>
                <a:cs typeface="Times New Roman" pitchFamily="18" charset="0"/>
              </a:rPr>
              <a:t>₃</a:t>
            </a:r>
            <a:r>
              <a:rPr lang="en-US" sz="2000" dirty="0" err="1" smtClean="0">
                <a:latin typeface="HG-MinchoL-Sun"/>
              </a:rPr>
              <a:t>と</a:t>
            </a:r>
            <a:r>
              <a:rPr lang="ja-JP" altLang="en-US" sz="2000" dirty="0" smtClean="0">
                <a:latin typeface="HG-MinchoL-Sun"/>
              </a:rPr>
              <a:t>する</a:t>
            </a:r>
            <a:endParaRPr lang="en-US" sz="2000" dirty="0">
              <a:latin typeface="HG-MinchoL-Sun"/>
            </a:endParaRPr>
          </a:p>
          <a:p>
            <a:pPr lvl="1">
              <a:buClr>
                <a:schemeClr val="accent6"/>
              </a:buClr>
              <a:buSzPct val="60000"/>
              <a:buFont typeface="Wingdings" pitchFamily="2" charset="2"/>
              <a:buChar char="Ø"/>
            </a:pPr>
            <a:r>
              <a:rPr lang="en-US" sz="2000" dirty="0" err="1" smtClean="0">
                <a:latin typeface="HG-MinchoL-Sun"/>
              </a:rPr>
              <a:t>太陽系で</a:t>
            </a:r>
            <a:r>
              <a:rPr lang="ja-JP" altLang="en-US" sz="2000" dirty="0" smtClean="0">
                <a:latin typeface="HG-MinchoL-Sun"/>
              </a:rPr>
              <a:t>は</a:t>
            </a:r>
            <a:r>
              <a:rPr lang="en-US" altLang="ja-JP" sz="2000" dirty="0" smtClean="0">
                <a:latin typeface="HG-MinchoL-Sun"/>
              </a:rPr>
              <a:t>,</a:t>
            </a:r>
            <a:r>
              <a:rPr lang="ja-JP" altLang="en-US" sz="2000" dirty="0" smtClean="0">
                <a:latin typeface="HG-MinchoL-Sun"/>
              </a:rPr>
              <a:t>考える惑星が</a:t>
            </a:r>
            <a:r>
              <a:rPr lang="en-US" sz="2000" dirty="0" err="1" smtClean="0">
                <a:latin typeface="HG-MinchoL-Sun"/>
              </a:rPr>
              <a:t>木星ならば</a:t>
            </a:r>
            <a:r>
              <a:rPr lang="en-US" sz="2000" dirty="0" smtClean="0">
                <a:latin typeface="HG-MinchoL-Sun"/>
              </a:rPr>
              <a:t> </a:t>
            </a:r>
            <a:r>
              <a:rPr lang="en-US" sz="2000" dirty="0" smtClean="0">
                <a:latin typeface="Times New Roman" pitchFamily="18" charset="0"/>
                <a:cs typeface="Times New Roman" pitchFamily="18" charset="0"/>
              </a:rPr>
              <a:t>9.548×10⁻⁴</a:t>
            </a:r>
            <a:r>
              <a:rPr lang="en-US" sz="2000" dirty="0" smtClean="0">
                <a:latin typeface="HG-MinchoL-Sun"/>
              </a:rPr>
              <a:t>,</a:t>
            </a:r>
            <a:r>
              <a:rPr lang="en-US" sz="2000" dirty="0" err="1" smtClean="0">
                <a:latin typeface="HG-MinchoL-Sun"/>
              </a:rPr>
              <a:t>土星ならば</a:t>
            </a:r>
            <a:r>
              <a:rPr lang="en-US" sz="2000" dirty="0" smtClean="0">
                <a:latin typeface="HG-MinchoL-Sun"/>
              </a:rPr>
              <a:t> </a:t>
            </a:r>
            <a:r>
              <a:rPr lang="en-US" sz="2000" dirty="0" smtClean="0">
                <a:latin typeface="Times New Roman" pitchFamily="18" charset="0"/>
                <a:cs typeface="Times New Roman" pitchFamily="18" charset="0"/>
              </a:rPr>
              <a:t>2.859×10⁻⁴</a:t>
            </a:r>
            <a:r>
              <a:rPr lang="ja-JP" altLang="en-US" sz="2000" dirty="0" smtClean="0">
                <a:latin typeface="HG-MinchoL-Sun"/>
              </a:rPr>
              <a:t>とすればよい</a:t>
            </a:r>
            <a:endParaRPr lang="en-US" sz="2000" dirty="0">
              <a:latin typeface="HG-MinchoL-Sun"/>
            </a:endParaRPr>
          </a:p>
          <a:p>
            <a:pPr lvl="0">
              <a:buClr>
                <a:schemeClr val="accent6"/>
              </a:buClr>
              <a:buSzPct val="60000"/>
              <a:buFont typeface="Wingdings" pitchFamily="2" charset="2"/>
              <a:buChar char="u"/>
            </a:pPr>
            <a:r>
              <a:rPr lang="ja-JP" altLang="en-US" sz="2400" dirty="0" smtClean="0">
                <a:latin typeface="HG-MinchoL-Sun"/>
              </a:rPr>
              <a:t>位置</a:t>
            </a:r>
            <a:endParaRPr lang="en-US" altLang="ja-JP" sz="2400" dirty="0" smtClean="0">
              <a:latin typeface="HG-MinchoL-Sun"/>
            </a:endParaRPr>
          </a:p>
          <a:p>
            <a:pPr lvl="1">
              <a:buClr>
                <a:schemeClr val="accent6"/>
              </a:buClr>
              <a:buSzPct val="60000"/>
              <a:buFont typeface="Wingdings" pitchFamily="2" charset="2"/>
              <a:buChar char="Ø"/>
            </a:pPr>
            <a:r>
              <a:rPr lang="en-US" altLang="ja-JP" sz="2000" i="1" dirty="0" err="1" smtClean="0">
                <a:latin typeface="Times New Roman" pitchFamily="18" charset="0"/>
                <a:cs typeface="Times New Roman" pitchFamily="18" charset="0"/>
              </a:rPr>
              <a:t>m</a:t>
            </a:r>
            <a:r>
              <a:rPr lang="en-US" altLang="ja-JP" sz="2000" dirty="0" err="1" smtClean="0">
                <a:latin typeface="Times New Roman" pitchFamily="18" charset="0"/>
                <a:cs typeface="Times New Roman" pitchFamily="18" charset="0"/>
              </a:rPr>
              <a:t>₂</a:t>
            </a:r>
            <a:r>
              <a:rPr lang="en-US" altLang="ja-JP" sz="2000" dirty="0" err="1" smtClean="0">
                <a:latin typeface="HG-MinchoL-Sun"/>
              </a:rPr>
              <a:t>,</a:t>
            </a:r>
            <a:r>
              <a:rPr lang="en-US" altLang="ja-JP" sz="2000" i="1" dirty="0" err="1" smtClean="0">
                <a:latin typeface="Times New Roman" pitchFamily="18" charset="0"/>
                <a:cs typeface="Times New Roman" pitchFamily="18" charset="0"/>
              </a:rPr>
              <a:t>m</a:t>
            </a:r>
            <a:r>
              <a:rPr lang="en-US" altLang="ja-JP" sz="2000" dirty="0" smtClean="0">
                <a:latin typeface="Times New Roman" pitchFamily="18" charset="0"/>
                <a:cs typeface="Times New Roman" pitchFamily="18" charset="0"/>
              </a:rPr>
              <a:t>₃</a:t>
            </a:r>
            <a:r>
              <a:rPr lang="ja-JP" altLang="en-US" sz="2000" dirty="0" smtClean="0">
                <a:latin typeface="HG-MinchoL-Sun"/>
              </a:rPr>
              <a:t>は同一平面上を運動しているとする</a:t>
            </a:r>
            <a:r>
              <a:rPr lang="en-US" altLang="ja-JP" sz="2000" dirty="0" smtClean="0">
                <a:latin typeface="HG-MinchoL-Sun"/>
              </a:rPr>
              <a:t>(</a:t>
            </a:r>
            <a:r>
              <a:rPr lang="ja-JP" altLang="en-US" sz="2000" dirty="0" smtClean="0">
                <a:latin typeface="HG-MinchoL-Sun"/>
              </a:rPr>
              <a:t>ここでは円運動を考える</a:t>
            </a:r>
            <a:r>
              <a:rPr lang="en-US" altLang="ja-JP" sz="2000" dirty="0" smtClean="0">
                <a:latin typeface="HG-MinchoL-Sun"/>
              </a:rPr>
              <a:t>)</a:t>
            </a:r>
          </a:p>
          <a:p>
            <a:pPr lvl="1">
              <a:buClr>
                <a:schemeClr val="accent6"/>
              </a:buClr>
              <a:buSzPct val="60000"/>
              <a:buNone/>
            </a:pPr>
            <a:r>
              <a:rPr lang="ja-JP" altLang="en-US" sz="2000" dirty="0" smtClean="0">
                <a:solidFill>
                  <a:srgbClr val="FF0000"/>
                </a:solidFill>
                <a:latin typeface="HG-MinchoL-Sun"/>
              </a:rPr>
              <a:t>    </a:t>
            </a:r>
            <a:r>
              <a:rPr lang="ja-JP" altLang="en-US" sz="2000" dirty="0" smtClean="0">
                <a:solidFill>
                  <a:srgbClr val="00B050"/>
                </a:solidFill>
                <a:latin typeface="HG-MinchoL-Sun"/>
              </a:rPr>
              <a:t>⇒</a:t>
            </a:r>
            <a:r>
              <a:rPr lang="ja-JP" altLang="en-US" sz="2000" dirty="0" smtClean="0">
                <a:solidFill>
                  <a:srgbClr val="FF0000"/>
                </a:solidFill>
                <a:latin typeface="HG-MinchoL-Sun"/>
              </a:rPr>
              <a:t> </a:t>
            </a:r>
            <a:r>
              <a:rPr lang="en-US" altLang="ja-JP" sz="2000" i="1" dirty="0" err="1" smtClean="0">
                <a:solidFill>
                  <a:schemeClr val="tx1"/>
                </a:solidFill>
                <a:latin typeface="Times New Roman" pitchFamily="18" charset="0"/>
                <a:cs typeface="Times New Roman" pitchFamily="18" charset="0"/>
              </a:rPr>
              <a:t>x</a:t>
            </a:r>
            <a:r>
              <a:rPr lang="en-US" altLang="ja-JP" sz="2000" dirty="0" err="1" smtClean="0">
                <a:latin typeface="HG-MinchoL-Sun"/>
              </a:rPr>
              <a:t>,</a:t>
            </a:r>
            <a:r>
              <a:rPr lang="en-US" altLang="ja-JP" sz="2000" i="1" dirty="0" err="1" smtClean="0">
                <a:solidFill>
                  <a:schemeClr val="tx1"/>
                </a:solidFill>
                <a:latin typeface="Times New Roman" pitchFamily="18" charset="0"/>
                <a:cs typeface="Times New Roman" pitchFamily="18" charset="0"/>
              </a:rPr>
              <a:t>y</a:t>
            </a:r>
            <a:r>
              <a:rPr lang="ja-JP" altLang="en-US" sz="2000" dirty="0" smtClean="0">
                <a:solidFill>
                  <a:schemeClr val="tx1"/>
                </a:solidFill>
                <a:latin typeface="Times New Roman" pitchFamily="18" charset="0"/>
                <a:cs typeface="Times New Roman" pitchFamily="18" charset="0"/>
              </a:rPr>
              <a:t> </a:t>
            </a:r>
            <a:r>
              <a:rPr lang="ja-JP" altLang="en-US" sz="2000" dirty="0" smtClean="0">
                <a:solidFill>
                  <a:schemeClr val="tx1"/>
                </a:solidFill>
                <a:latin typeface="HG-MinchoL-Sun"/>
              </a:rPr>
              <a:t>平面のみの運動とし</a:t>
            </a:r>
            <a:r>
              <a:rPr lang="en-US" altLang="ja-JP" sz="2000" dirty="0" smtClean="0">
                <a:solidFill>
                  <a:schemeClr val="tx1"/>
                </a:solidFill>
                <a:latin typeface="HG-MinchoL-Sun"/>
              </a:rPr>
              <a:t>,</a:t>
            </a:r>
            <a:r>
              <a:rPr lang="en-US" altLang="ja-JP" sz="2000" i="1" dirty="0" smtClean="0">
                <a:solidFill>
                  <a:schemeClr val="tx1"/>
                </a:solidFill>
                <a:latin typeface="Times New Roman" pitchFamily="18" charset="0"/>
                <a:cs typeface="Times New Roman" pitchFamily="18" charset="0"/>
              </a:rPr>
              <a:t> z</a:t>
            </a:r>
            <a:r>
              <a:rPr lang="en-US" altLang="ja-JP" sz="2000" dirty="0" smtClean="0">
                <a:solidFill>
                  <a:schemeClr val="tx1"/>
                </a:solidFill>
                <a:latin typeface="Times New Roman" pitchFamily="18" charset="0"/>
                <a:cs typeface="Times New Roman" pitchFamily="18" charset="0"/>
              </a:rPr>
              <a:t>  </a:t>
            </a:r>
            <a:r>
              <a:rPr lang="ja-JP" altLang="en-US" sz="2000" dirty="0" smtClean="0">
                <a:solidFill>
                  <a:schemeClr val="tx1"/>
                </a:solidFill>
                <a:latin typeface="HG-MinchoL-Sun"/>
              </a:rPr>
              <a:t>軸方向の運動は考えない</a:t>
            </a:r>
            <a:endParaRPr lang="en-US" altLang="ja-JP" sz="2000" dirty="0" smtClean="0">
              <a:solidFill>
                <a:schemeClr val="tx1"/>
              </a:solidFill>
              <a:latin typeface="HG-MinchoL-Sun"/>
            </a:endParaRPr>
          </a:p>
          <a:p>
            <a:pPr lvl="1">
              <a:buClr>
                <a:schemeClr val="accent6"/>
              </a:buClr>
              <a:buSzPct val="60000"/>
              <a:buFont typeface="Wingdings" pitchFamily="2" charset="2"/>
              <a:buChar char="Ø"/>
            </a:pPr>
            <a:r>
              <a:rPr lang="en-US" sz="2000" dirty="0" err="1" smtClean="0">
                <a:latin typeface="HG-MinchoL-Sun"/>
              </a:rPr>
              <a:t>中心天体</a:t>
            </a:r>
            <a:r>
              <a:rPr lang="en-US" sz="2000" dirty="0" smtClean="0">
                <a:latin typeface="HG-MinchoL-Sun"/>
              </a:rPr>
              <a:t> </a:t>
            </a:r>
            <a:r>
              <a:rPr lang="en-US" sz="2000" i="1" dirty="0" smtClean="0">
                <a:latin typeface="Times New Roman" pitchFamily="18" charset="0"/>
                <a:cs typeface="Times New Roman" pitchFamily="18" charset="0"/>
              </a:rPr>
              <a:t>m</a:t>
            </a:r>
            <a:r>
              <a:rPr lang="en-US" sz="2000" dirty="0" smtClean="0">
                <a:latin typeface="Times New Roman" pitchFamily="18" charset="0"/>
                <a:cs typeface="Times New Roman" pitchFamily="18" charset="0"/>
              </a:rPr>
              <a:t>₁</a:t>
            </a:r>
            <a:r>
              <a:rPr lang="ja-JP" altLang="en-US" sz="2000" dirty="0" smtClean="0">
                <a:latin typeface="Times New Roman" pitchFamily="18" charset="0"/>
                <a:cs typeface="Times New Roman" pitchFamily="18" charset="0"/>
              </a:rPr>
              <a:t>の位置</a:t>
            </a:r>
            <a:r>
              <a:rPr lang="ja-JP" altLang="en-US" sz="2000" dirty="0" smtClean="0">
                <a:latin typeface="HG-MinchoL-Sun"/>
              </a:rPr>
              <a:t>を</a:t>
            </a:r>
            <a:r>
              <a:rPr lang="en-US" sz="2000" dirty="0" smtClean="0">
                <a:latin typeface="Times New Roman" pitchFamily="18" charset="0"/>
                <a:cs typeface="Times New Roman" pitchFamily="18" charset="0"/>
              </a:rPr>
              <a:t>(0, 0)</a:t>
            </a:r>
            <a:r>
              <a:rPr lang="en-US" sz="2000" dirty="0" smtClean="0">
                <a:latin typeface="HG-MinchoL-Sun"/>
              </a:rPr>
              <a:t>, </a:t>
            </a:r>
            <a:r>
              <a:rPr lang="en-US" sz="2000" dirty="0" err="1" smtClean="0">
                <a:latin typeface="HG-MinchoL-Sun"/>
              </a:rPr>
              <a:t>惑星</a:t>
            </a:r>
            <a:r>
              <a:rPr lang="ja-JP" alt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m</a:t>
            </a:r>
            <a:r>
              <a:rPr lang="en-US" sz="2000" dirty="0" smtClean="0">
                <a:latin typeface="Times New Roman" pitchFamily="18" charset="0"/>
                <a:cs typeface="Times New Roman" pitchFamily="18" charset="0"/>
              </a:rPr>
              <a:t>₂</a:t>
            </a:r>
            <a:r>
              <a:rPr lang="ja-JP" altLang="en-US" sz="2000" dirty="0" smtClean="0">
                <a:latin typeface="Times New Roman" pitchFamily="18" charset="0"/>
                <a:cs typeface="Times New Roman" pitchFamily="18" charset="0"/>
              </a:rPr>
              <a:t>の位置</a:t>
            </a:r>
            <a:r>
              <a:rPr lang="en-US" sz="2000" dirty="0" smtClean="0">
                <a:latin typeface="HG-MinchoL-Sun"/>
              </a:rPr>
              <a:t>を</a:t>
            </a:r>
            <a:r>
              <a:rPr lang="en-US" sz="2000" dirty="0" smtClean="0">
                <a:latin typeface="Times New Roman" pitchFamily="18" charset="0"/>
                <a:cs typeface="Times New Roman" pitchFamily="18" charset="0"/>
              </a:rPr>
              <a:t>(1, 0) </a:t>
            </a:r>
            <a:r>
              <a:rPr lang="ja-JP" altLang="en-US" sz="2000" dirty="0" smtClean="0">
                <a:latin typeface="HG-MinchoL-Sun"/>
              </a:rPr>
              <a:t>とし</a:t>
            </a:r>
            <a:r>
              <a:rPr lang="en-US" altLang="ja-JP" sz="2000" dirty="0" smtClean="0">
                <a:latin typeface="HG-MinchoL-Sun"/>
              </a:rPr>
              <a:t>,</a:t>
            </a:r>
          </a:p>
          <a:p>
            <a:pPr lvl="1">
              <a:buClr>
                <a:schemeClr val="accent6"/>
              </a:buClr>
              <a:buSzPct val="60000"/>
              <a:buNone/>
            </a:pPr>
            <a:r>
              <a:rPr lang="ja-JP" altLang="en-US" sz="2000" dirty="0" smtClean="0">
                <a:latin typeface="HG-MinchoL-Sun"/>
              </a:rPr>
              <a:t>    さらにその外側に置かれた</a:t>
            </a:r>
            <a:r>
              <a:rPr lang="en-US" sz="2000" dirty="0" err="1" smtClean="0">
                <a:latin typeface="HG-MinchoL-Sun"/>
              </a:rPr>
              <a:t>惑星</a:t>
            </a:r>
            <a:r>
              <a:rPr lang="ja-JP" altLang="en-US" sz="2000" dirty="0" smtClean="0">
                <a:latin typeface="HG-MinchoL-Sun"/>
              </a:rPr>
              <a:t>を</a:t>
            </a:r>
            <a:r>
              <a:rPr lang="en-US" sz="2000" i="1" dirty="0" smtClean="0">
                <a:latin typeface="Times New Roman" pitchFamily="18" charset="0"/>
                <a:cs typeface="Times New Roman" pitchFamily="18" charset="0"/>
              </a:rPr>
              <a:t>m</a:t>
            </a:r>
            <a:r>
              <a:rPr lang="en-US" sz="2000" dirty="0" smtClean="0">
                <a:latin typeface="Times New Roman" pitchFamily="18" charset="0"/>
                <a:cs typeface="Times New Roman" pitchFamily="18" charset="0"/>
              </a:rPr>
              <a:t>₃</a:t>
            </a:r>
            <a:r>
              <a:rPr lang="ja-JP" altLang="en-US" sz="2000" dirty="0" smtClean="0">
                <a:latin typeface="Times New Roman" pitchFamily="18" charset="0"/>
                <a:cs typeface="Times New Roman" pitchFamily="18" charset="0"/>
              </a:rPr>
              <a:t>とする</a:t>
            </a:r>
            <a:endParaRPr lang="en-US" altLang="ja-JP" sz="2000" dirty="0" smtClean="0">
              <a:latin typeface="Times New Roman" pitchFamily="18" charset="0"/>
              <a:cs typeface="Times New Roman" pitchFamily="18" charset="0"/>
            </a:endParaRPr>
          </a:p>
          <a:p>
            <a:pPr lvl="1">
              <a:buClr>
                <a:schemeClr val="accent6"/>
              </a:buClr>
              <a:buSzPct val="60000"/>
              <a:buNone/>
            </a:pPr>
            <a:r>
              <a:rPr lang="en-US" sz="2000" dirty="0" smtClean="0">
                <a:latin typeface="Times New Roman" pitchFamily="18" charset="0"/>
                <a:cs typeface="Times New Roman" pitchFamily="18" charset="0"/>
              </a:rPr>
              <a:t>                                 (</a:t>
            </a:r>
            <a:r>
              <a:rPr lang="ja-JP" altLang="en-US" sz="2000" dirty="0" smtClean="0">
                <a:latin typeface="Times New Roman" pitchFamily="18" charset="0"/>
                <a:cs typeface="Times New Roman" pitchFamily="18" charset="0"/>
              </a:rPr>
              <a:t>初期位置は全て </a:t>
            </a:r>
            <a:r>
              <a:rPr lang="en-US" sz="2000" i="1" dirty="0" smtClean="0">
                <a:latin typeface="Times New Roman" pitchFamily="18" charset="0"/>
                <a:cs typeface="Times New Roman" pitchFamily="18" charset="0"/>
              </a:rPr>
              <a:t>x</a:t>
            </a:r>
            <a:r>
              <a:rPr lang="ja-JP" altLang="en-US" sz="2000" i="1" dirty="0" smtClean="0">
                <a:latin typeface="Times New Roman" pitchFamily="18" charset="0"/>
                <a:cs typeface="Times New Roman" pitchFamily="18" charset="0"/>
              </a:rPr>
              <a:t> </a:t>
            </a:r>
            <a:r>
              <a:rPr lang="ja-JP" altLang="en-US" sz="2000" dirty="0" smtClean="0">
                <a:latin typeface="Times New Roman" pitchFamily="18" charset="0"/>
                <a:cs typeface="Times New Roman" pitchFamily="18" charset="0"/>
              </a:rPr>
              <a:t>軸上にとる</a:t>
            </a:r>
            <a:r>
              <a:rPr lang="en-US" sz="2000" dirty="0" smtClean="0">
                <a:latin typeface="Times New Roman" pitchFamily="18" charset="0"/>
                <a:cs typeface="Times New Roman" pitchFamily="18" charset="0"/>
              </a:rPr>
              <a:t>)</a:t>
            </a:r>
            <a:endParaRPr lang="en-US" sz="2000" dirty="0">
              <a:latin typeface="HG-MinchoL-Sun"/>
            </a:endParaRPr>
          </a:p>
          <a:p>
            <a:pPr lvl="1">
              <a:buClr>
                <a:schemeClr val="accent6"/>
              </a:buClr>
              <a:buSzPct val="60000"/>
              <a:buFont typeface="Wingdings" pitchFamily="2" charset="2"/>
              <a:buChar char="Ø"/>
            </a:pPr>
            <a:r>
              <a:rPr lang="en-US" sz="2000" i="1" dirty="0" err="1" smtClean="0">
                <a:latin typeface="Times New Roman" pitchFamily="18" charset="0"/>
                <a:cs typeface="Times New Roman" pitchFamily="18" charset="0"/>
              </a:rPr>
              <a:t>m</a:t>
            </a:r>
            <a:r>
              <a:rPr lang="en-US" sz="2000" dirty="0" err="1" smtClean="0">
                <a:latin typeface="Times New Roman" pitchFamily="18" charset="0"/>
                <a:cs typeface="Times New Roman" pitchFamily="18" charset="0"/>
              </a:rPr>
              <a:t>₂</a:t>
            </a:r>
            <a:r>
              <a:rPr lang="en-US" sz="2000" dirty="0" err="1" smtClean="0">
                <a:latin typeface="HG-MinchoL-Sun"/>
              </a:rPr>
              <a:t>を木星</a:t>
            </a:r>
            <a:r>
              <a:rPr lang="en-US" sz="2000" dirty="0">
                <a:latin typeface="HG-MinchoL-Sun"/>
              </a:rPr>
              <a:t>,</a:t>
            </a:r>
            <a:r>
              <a:rPr lang="en-US" sz="2000" dirty="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a:t>
            </a:r>
            <a:r>
              <a:rPr lang="en-US" sz="2000" dirty="0" err="1" smtClean="0">
                <a:latin typeface="Times New Roman" pitchFamily="18" charset="0"/>
                <a:cs typeface="Times New Roman" pitchFamily="18" charset="0"/>
              </a:rPr>
              <a:t>₃</a:t>
            </a:r>
            <a:r>
              <a:rPr lang="en-US" sz="2000" dirty="0" err="1" smtClean="0">
                <a:latin typeface="HG-MinchoL-Sun"/>
              </a:rPr>
              <a:t>を土星と考える</a:t>
            </a:r>
            <a:r>
              <a:rPr lang="ja-JP" altLang="en-US" sz="2000" dirty="0" smtClean="0">
                <a:latin typeface="HG-MinchoL-Sun"/>
              </a:rPr>
              <a:t>場合</a:t>
            </a:r>
            <a:r>
              <a:rPr lang="en-US" sz="2000" dirty="0" smtClean="0">
                <a:latin typeface="HG-MinchoL-Sun"/>
              </a:rPr>
              <a:t>,</a:t>
            </a:r>
            <a:endParaRPr lang="en-US" sz="2000" dirty="0">
              <a:latin typeface="Times New Roman" pitchFamily="18" charset="0"/>
              <a:cs typeface="Times New Roman" pitchFamily="18" charset="0"/>
            </a:endParaRPr>
          </a:p>
          <a:p>
            <a:pPr lvl="1">
              <a:buClr>
                <a:schemeClr val="accent6"/>
              </a:buClr>
              <a:buSzPct val="60000"/>
              <a:buNone/>
            </a:pPr>
            <a:r>
              <a:rPr lang="en-US" sz="2000" i="1" dirty="0" smtClean="0">
                <a:latin typeface="Times New Roman" pitchFamily="18" charset="0"/>
                <a:cs typeface="Times New Roman" pitchFamily="18" charset="0"/>
              </a:rPr>
              <a:t>                           m</a:t>
            </a:r>
            <a:r>
              <a:rPr lang="en-US" sz="2000" dirty="0" smtClean="0">
                <a:latin typeface="Times New Roman" pitchFamily="18" charset="0"/>
                <a:cs typeface="Times New Roman" pitchFamily="18" charset="0"/>
              </a:rPr>
              <a:t>₃</a:t>
            </a:r>
            <a:r>
              <a:rPr lang="ja-JP" altLang="en-US" sz="2000" dirty="0" smtClean="0">
                <a:latin typeface="HG-MinchoL-Sun"/>
              </a:rPr>
              <a:t>は</a:t>
            </a:r>
            <a:r>
              <a:rPr lang="en-US" sz="2000" dirty="0" smtClean="0">
                <a:latin typeface="Times New Roman" pitchFamily="18" charset="0"/>
                <a:cs typeface="Times New Roman" pitchFamily="18" charset="0"/>
              </a:rPr>
              <a:t>(1.837, 0) </a:t>
            </a:r>
            <a:r>
              <a:rPr lang="ja-JP" altLang="en-US" sz="2000" dirty="0" smtClean="0">
                <a:latin typeface="HG-MinchoL-Sun"/>
              </a:rPr>
              <a:t>とすればよい</a:t>
            </a:r>
            <a:endParaRPr lang="en-US" altLang="ja-JP" sz="2000" dirty="0" smtClean="0">
              <a:latin typeface="HG-MinchoL-Sun"/>
            </a:endParaRPr>
          </a:p>
        </p:txBody>
      </p:sp>
      <p:grpSp>
        <p:nvGrpSpPr>
          <p:cNvPr id="24" name="グループ化 23"/>
          <p:cNvGrpSpPr/>
          <p:nvPr/>
        </p:nvGrpSpPr>
        <p:grpSpPr>
          <a:xfrm>
            <a:off x="6624489" y="5149071"/>
            <a:ext cx="3260715" cy="2469952"/>
            <a:chOff x="6408464" y="5292005"/>
            <a:chExt cx="3260715" cy="2469433"/>
          </a:xfrm>
        </p:grpSpPr>
        <p:cxnSp>
          <p:nvCxnSpPr>
            <p:cNvPr id="8" name="直線矢印コネクタ 2"/>
            <p:cNvCxnSpPr>
              <a:stCxn id="19" idx="2"/>
            </p:cNvCxnSpPr>
            <p:nvPr/>
          </p:nvCxnSpPr>
          <p:spPr>
            <a:xfrm rot="5400000" flipH="1">
              <a:off x="6716836" y="6567812"/>
              <a:ext cx="2267670" cy="408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7920632" y="5292005"/>
              <a:ext cx="287258" cy="369254"/>
            </a:xfrm>
            <a:prstGeom prst="rect">
              <a:avLst/>
            </a:prstGeom>
            <a:noFill/>
          </p:spPr>
          <p:txBody>
            <a:bodyPr wrap="none" rtlCol="0">
              <a:spAutoFit/>
            </a:bodyPr>
            <a:lstStyle/>
            <a:p>
              <a:r>
                <a:rPr kumimoji="1" lang="en-US" altLang="ja-JP" i="1" dirty="0" smtClean="0">
                  <a:latin typeface="Times New Roman" pitchFamily="18" charset="0"/>
                  <a:cs typeface="Times New Roman" pitchFamily="18" charset="0"/>
                </a:rPr>
                <a:t>y</a:t>
              </a:r>
              <a:endParaRPr kumimoji="1" lang="ja-JP" altLang="en-US" i="1" dirty="0">
                <a:latin typeface="Times New Roman" pitchFamily="18" charset="0"/>
                <a:cs typeface="Times New Roman" pitchFamily="18" charset="0"/>
              </a:endParaRPr>
            </a:p>
          </p:txBody>
        </p:sp>
        <p:cxnSp>
          <p:nvCxnSpPr>
            <p:cNvPr id="10" name="直線矢印コネクタ 9"/>
            <p:cNvCxnSpPr/>
            <p:nvPr/>
          </p:nvCxnSpPr>
          <p:spPr>
            <a:xfrm>
              <a:off x="6408464" y="6812484"/>
              <a:ext cx="3058413" cy="190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9381921" y="6553679"/>
              <a:ext cx="287258" cy="369254"/>
            </a:xfrm>
            <a:prstGeom prst="rect">
              <a:avLst/>
            </a:prstGeom>
            <a:noFill/>
          </p:spPr>
          <p:txBody>
            <a:bodyPr wrap="none" rtlCol="0">
              <a:spAutoFit/>
            </a:bodyPr>
            <a:lstStyle/>
            <a:p>
              <a:r>
                <a:rPr kumimoji="1" lang="en-US" altLang="ja-JP" i="1" dirty="0" smtClean="0">
                  <a:latin typeface="Times New Roman" pitchFamily="18" charset="0"/>
                  <a:cs typeface="Times New Roman" pitchFamily="18" charset="0"/>
                </a:rPr>
                <a:t>x</a:t>
              </a:r>
              <a:endParaRPr kumimoji="1" lang="ja-JP" altLang="en-US" i="1" dirty="0">
                <a:latin typeface="Times New Roman" pitchFamily="18" charset="0"/>
                <a:cs typeface="Times New Roman" pitchFamily="18" charset="0"/>
              </a:endParaRPr>
            </a:p>
          </p:txBody>
        </p:sp>
        <p:sp>
          <p:nvSpPr>
            <p:cNvPr id="12" name="テキスト ボックス 11"/>
            <p:cNvSpPr txBox="1"/>
            <p:nvPr/>
          </p:nvSpPr>
          <p:spPr>
            <a:xfrm>
              <a:off x="7485178" y="6743246"/>
              <a:ext cx="507461" cy="338483"/>
            </a:xfrm>
            <a:prstGeom prst="rect">
              <a:avLst/>
            </a:prstGeom>
            <a:noFill/>
          </p:spPr>
          <p:txBody>
            <a:bodyPr wrap="square" rtlCol="0">
              <a:spAutoFit/>
            </a:bodyPr>
            <a:lstStyle/>
            <a:p>
              <a:r>
                <a:rPr lang="en-US" altLang="ja-JP" sz="1600" i="1" dirty="0" smtClean="0">
                  <a:latin typeface="Times New Roman" pitchFamily="18" charset="0"/>
                  <a:cs typeface="Times New Roman" pitchFamily="18" charset="0"/>
                </a:rPr>
                <a:t>m</a:t>
              </a:r>
              <a:r>
                <a:rPr lang="en-US" altLang="ja-JP" sz="1600" dirty="0" smtClean="0">
                  <a:latin typeface="Times New Roman" pitchFamily="18" charset="0"/>
                  <a:cs typeface="Times New Roman" pitchFamily="18" charset="0"/>
                </a:rPr>
                <a:t>₁</a:t>
              </a:r>
              <a:endParaRPr lang="ja-JP" altLang="en-US" sz="1600" dirty="0">
                <a:latin typeface="Times New Roman" pitchFamily="18" charset="0"/>
                <a:cs typeface="Times New Roman" pitchFamily="18" charset="0"/>
              </a:endParaRPr>
            </a:p>
          </p:txBody>
        </p:sp>
        <p:sp>
          <p:nvSpPr>
            <p:cNvPr id="13" name="円/楕円 12"/>
            <p:cNvSpPr/>
            <p:nvPr/>
          </p:nvSpPr>
          <p:spPr>
            <a:xfrm>
              <a:off x="7767759" y="6726216"/>
              <a:ext cx="169912" cy="172537"/>
            </a:xfrm>
            <a:prstGeom prst="ellipse">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8463792" y="6796489"/>
              <a:ext cx="434734" cy="338483"/>
            </a:xfrm>
            <a:prstGeom prst="rect">
              <a:avLst/>
            </a:prstGeom>
            <a:noFill/>
          </p:spPr>
          <p:txBody>
            <a:bodyPr wrap="none" rtlCol="0">
              <a:spAutoFit/>
            </a:bodyPr>
            <a:lstStyle/>
            <a:p>
              <a:r>
                <a:rPr lang="en-US" altLang="ja-JP" sz="1600" i="1" dirty="0" smtClean="0">
                  <a:latin typeface="Times New Roman" pitchFamily="18" charset="0"/>
                  <a:cs typeface="Times New Roman" pitchFamily="18" charset="0"/>
                </a:rPr>
                <a:t>m</a:t>
              </a:r>
              <a:r>
                <a:rPr lang="en-US" altLang="ja-JP" sz="1600" dirty="0" smtClean="0">
                  <a:latin typeface="Times New Roman" pitchFamily="18" charset="0"/>
                  <a:cs typeface="Times New Roman" pitchFamily="18" charset="0"/>
                </a:rPr>
                <a:t>₂</a:t>
              </a:r>
              <a:endParaRPr lang="ja-JP" altLang="en-US" sz="1600" dirty="0">
                <a:latin typeface="Times New Roman" pitchFamily="18" charset="0"/>
                <a:cs typeface="Times New Roman" pitchFamily="18" charset="0"/>
              </a:endParaRPr>
            </a:p>
          </p:txBody>
        </p:sp>
        <p:sp>
          <p:nvSpPr>
            <p:cNvPr id="15" name="テキスト ボックス 14"/>
            <p:cNvSpPr txBox="1"/>
            <p:nvPr/>
          </p:nvSpPr>
          <p:spPr>
            <a:xfrm>
              <a:off x="8917413" y="6796489"/>
              <a:ext cx="434734" cy="338483"/>
            </a:xfrm>
            <a:prstGeom prst="rect">
              <a:avLst/>
            </a:prstGeom>
            <a:noFill/>
          </p:spPr>
          <p:txBody>
            <a:bodyPr wrap="none" rtlCol="0">
              <a:spAutoFit/>
            </a:bodyPr>
            <a:lstStyle/>
            <a:p>
              <a:r>
                <a:rPr lang="en-US" altLang="ja-JP" sz="1600" i="1" dirty="0" smtClean="0">
                  <a:latin typeface="Times New Roman" pitchFamily="18" charset="0"/>
                  <a:cs typeface="Times New Roman" pitchFamily="18" charset="0"/>
                </a:rPr>
                <a:t>m</a:t>
              </a:r>
              <a:r>
                <a:rPr lang="en-US" altLang="ja-JP" sz="1600" dirty="0" smtClean="0">
                  <a:latin typeface="Times New Roman" pitchFamily="18" charset="0"/>
                  <a:cs typeface="Times New Roman" pitchFamily="18" charset="0"/>
                </a:rPr>
                <a:t>₃</a:t>
              </a:r>
              <a:endParaRPr lang="ja-JP" altLang="en-US" sz="1600" dirty="0">
                <a:latin typeface="Times New Roman" pitchFamily="18" charset="0"/>
                <a:cs typeface="Times New Roman" pitchFamily="18" charset="0"/>
              </a:endParaRPr>
            </a:p>
          </p:txBody>
        </p:sp>
        <p:sp>
          <p:nvSpPr>
            <p:cNvPr id="16" name="弦 15"/>
            <p:cNvSpPr/>
            <p:nvPr/>
          </p:nvSpPr>
          <p:spPr>
            <a:xfrm rot="5400000">
              <a:off x="7334447" y="6303405"/>
              <a:ext cx="1121491" cy="1104427"/>
            </a:xfrm>
            <a:prstGeom prst="chord">
              <a:avLst>
                <a:gd name="adj1" fmla="val 2058785"/>
                <a:gd name="adj2" fmla="val 19334192"/>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a:off x="8362450" y="6726216"/>
              <a:ext cx="169912" cy="172537"/>
            </a:xfrm>
            <a:prstGeom prst="ellipse">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弦 17"/>
            <p:cNvSpPr/>
            <p:nvPr/>
          </p:nvSpPr>
          <p:spPr>
            <a:xfrm rot="5400000">
              <a:off x="6946239" y="5835491"/>
              <a:ext cx="1897908" cy="1953986"/>
            </a:xfrm>
            <a:prstGeom prst="chord">
              <a:avLst>
                <a:gd name="adj1" fmla="val 3573358"/>
                <a:gd name="adj2" fmla="val 17953043"/>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6748288" y="7243827"/>
              <a:ext cx="2208854" cy="4598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a:off x="8787230" y="6726216"/>
              <a:ext cx="169912" cy="172537"/>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矢印コネクタ 5"/>
            <p:cNvCxnSpPr/>
            <p:nvPr/>
          </p:nvCxnSpPr>
          <p:spPr>
            <a:xfrm rot="5400000" flipH="1" flipV="1">
              <a:off x="8317996" y="6596820"/>
              <a:ext cx="259757" cy="93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rot="5400000" flipH="1" flipV="1">
              <a:off x="8785442" y="6640437"/>
              <a:ext cx="173488" cy="187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smtClean="0">
                <a:latin typeface="HG-MinchoL-Sun"/>
              </a:rPr>
              <a:t>1.</a:t>
            </a:r>
            <a:r>
              <a:rPr lang="ja-JP" altLang="en-US" dirty="0" smtClean="0">
                <a:latin typeface="HG-MinchoL-Sun"/>
              </a:rPr>
              <a:t>天体が三つの場合</a:t>
            </a:r>
            <a:endParaRPr kumimoji="1" lang="ja-JP" altLang="en-US" dirty="0">
              <a:latin typeface="HG-MinchoL-Sun"/>
            </a:endParaRPr>
          </a:p>
        </p:txBody>
      </p:sp>
      <p:sp>
        <p:nvSpPr>
          <p:cNvPr id="3" name="テキスト プレースホルダ 2"/>
          <p:cNvSpPr txBox="1">
            <a:spLocks noGrp="1"/>
          </p:cNvSpPr>
          <p:nvPr>
            <p:ph idx="1"/>
          </p:nvPr>
        </p:nvSpPr>
        <p:spPr/>
        <p:txBody>
          <a:bodyPr/>
          <a:lstStyle>
            <a:defPPr marL="432000" marR="0" lvl="0" indent="-324000" algn="l">
              <a:spcBef>
                <a:spcPts val="0"/>
              </a:spcBef>
              <a:spcAft>
                <a:spcPts val="0"/>
              </a:spcAft>
              <a:buClr>
                <a:srgbClr val="0E594D"/>
              </a:buClr>
              <a:buSzPct val="45000"/>
              <a:buFont typeface="StarSymbol"/>
              <a:buNone/>
              <a:defRPr lang="en-US" sz="3200" b="0" i="0" u="none" strike="noStrike">
                <a:ln>
                  <a:noFill/>
                </a:ln>
                <a:solidFill>
                  <a:srgbClr val="000000"/>
                </a:solidFill>
                <a:latin typeface="HG-MinchoL-Sun" pitchFamily="49"/>
                <a:ea typeface="HG-MinchoL-Sun" pitchFamily="49"/>
                <a:cs typeface="Tahoma" pitchFamily="2"/>
              </a:defRPr>
            </a:defPPr>
            <a:lvl1pPr marL="432000" marR="0" lvl="0" indent="-324000" algn="l">
              <a:spcBef>
                <a:spcPts val="0"/>
              </a:spcBef>
              <a:spcAft>
                <a:spcPts val="0"/>
              </a:spcAft>
              <a:buClr>
                <a:srgbClr val="0E594D"/>
              </a:buClr>
              <a:buSzPct val="45000"/>
              <a:buFont typeface="StarSymbol"/>
              <a:buChar char="●"/>
              <a:defRPr lang="en-US" sz="3200" b="0" i="0" u="none" strike="noStrike">
                <a:ln>
                  <a:noFill/>
                </a:ln>
                <a:solidFill>
                  <a:srgbClr val="000000"/>
                </a:solidFill>
                <a:latin typeface="HG-MinchoL-Sun" pitchFamily="49"/>
                <a:ea typeface="HG-MinchoL-Sun" pitchFamily="49"/>
                <a:cs typeface="Tahoma" pitchFamily="2"/>
              </a:defRPr>
            </a:lvl1pPr>
            <a:lvl2pPr marL="864000" marR="0" lvl="1" indent="-288000" algn="l">
              <a:spcBef>
                <a:spcPts val="0"/>
              </a:spcBef>
              <a:spcAft>
                <a:spcPts val="0"/>
              </a:spcAft>
              <a:buClr>
                <a:srgbClr val="000000"/>
              </a:buClr>
              <a:buSzPct val="75000"/>
              <a:buFont typeface="StarSymbol"/>
              <a:buChar char="–"/>
              <a:defRPr lang="en-US" sz="2800" b="0" i="0" u="none" strike="noStrike">
                <a:ln>
                  <a:noFill/>
                </a:ln>
                <a:solidFill>
                  <a:srgbClr val="000000"/>
                </a:solidFill>
                <a:latin typeface="HG-MinchoL-Sun" pitchFamily="49"/>
                <a:ea typeface="HG-MinchoL-Sun" pitchFamily="49"/>
                <a:cs typeface="Tahoma" pitchFamily="2"/>
              </a:defRPr>
            </a:lvl2pPr>
            <a:lvl3pPr marL="1296000" marR="0" lvl="2" indent="-216000" algn="l">
              <a:spcBef>
                <a:spcPts val="0"/>
              </a:spcBef>
              <a:spcAft>
                <a:spcPts val="0"/>
              </a:spcAft>
              <a:buClr>
                <a:srgbClr val="000000"/>
              </a:buClr>
              <a:buSzPct val="45000"/>
              <a:buFont typeface="StarSymbol"/>
              <a:buChar char="●"/>
              <a:defRPr lang="en-US" sz="2400" b="0" i="0" u="none" strike="noStrike">
                <a:ln>
                  <a:noFill/>
                </a:ln>
                <a:solidFill>
                  <a:srgbClr val="000000"/>
                </a:solidFill>
                <a:latin typeface="HG-MinchoL-Sun" pitchFamily="49"/>
                <a:ea typeface="HG-MinchoL-Sun" pitchFamily="49"/>
                <a:cs typeface="Tahoma" pitchFamily="2"/>
              </a:defRPr>
            </a:lvl3pPr>
            <a:lvl4pPr marL="1728000" marR="0" lvl="3" indent="-216000" algn="l">
              <a:spcBef>
                <a:spcPts val="0"/>
              </a:spcBef>
              <a:spcAft>
                <a:spcPts val="0"/>
              </a:spcAft>
              <a:buClr>
                <a:srgbClr val="000000"/>
              </a:buClr>
              <a:buSzPct val="75000"/>
              <a:buFont typeface="StarSymbol"/>
              <a:buChar char="–"/>
              <a:defRPr lang="en-US" sz="2000" b="0" i="0" u="none" strike="noStrike">
                <a:ln>
                  <a:noFill/>
                </a:ln>
                <a:solidFill>
                  <a:srgbClr val="000000"/>
                </a:solidFill>
                <a:latin typeface="HG-MinchoL-Sun" pitchFamily="49"/>
                <a:ea typeface="HG-MinchoL-Sun" pitchFamily="49"/>
                <a:cs typeface="Tahoma" pitchFamily="2"/>
              </a:defRPr>
            </a:lvl4pPr>
            <a:lvl5pPr marL="2160000" marR="0" lvl="4"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5pPr>
            <a:lvl6pPr marL="2592000" marR="0" lvl="5"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6pPr>
            <a:lvl7pPr marL="3024000" marR="0" lvl="6"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7pPr>
            <a:lvl8pPr marL="3456000" marR="0" lvl="7"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8pPr>
            <a:lvl9pPr marL="3887999" marR="0" lvl="8"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9pPr>
          </a:lstStyle>
          <a:p>
            <a:pPr lvl="0">
              <a:lnSpc>
                <a:spcPct val="150000"/>
              </a:lnSpc>
              <a:buNone/>
            </a:pPr>
            <a:r>
              <a:rPr lang="en-US" dirty="0" smtClean="0">
                <a:latin typeface="+mn-ea"/>
                <a:ea typeface="+mn-ea"/>
              </a:rPr>
              <a:t>[</a:t>
            </a:r>
            <a:r>
              <a:rPr lang="ja-JP" altLang="en-US" dirty="0" smtClean="0">
                <a:latin typeface="+mn-ea"/>
                <a:ea typeface="+mn-ea"/>
              </a:rPr>
              <a:t>座標系について</a:t>
            </a:r>
            <a:r>
              <a:rPr lang="en-US" dirty="0" smtClean="0">
                <a:latin typeface="+mn-ea"/>
                <a:ea typeface="+mn-ea"/>
              </a:rPr>
              <a:t>]</a:t>
            </a:r>
            <a:endParaRPr lang="en-US" dirty="0">
              <a:latin typeface="+mn-ea"/>
              <a:ea typeface="+mn-ea"/>
            </a:endParaRPr>
          </a:p>
          <a:p>
            <a:pPr lvl="0">
              <a:buClr>
                <a:schemeClr val="accent6"/>
              </a:buClr>
              <a:buSzPct val="60000"/>
              <a:buFont typeface="Wingdings" pitchFamily="2" charset="2"/>
              <a:buChar char="u"/>
            </a:pPr>
            <a:r>
              <a:rPr lang="ja-JP" altLang="en-US" sz="2400" dirty="0" smtClean="0"/>
              <a:t>重心系で考える</a:t>
            </a:r>
            <a:endParaRPr lang="en-US" sz="2000" dirty="0"/>
          </a:p>
          <a:p>
            <a:pPr lvl="0">
              <a:buClr>
                <a:schemeClr val="accent6"/>
              </a:buClr>
              <a:buSzPct val="60000"/>
              <a:buFont typeface="Wingdings" pitchFamily="2" charset="2"/>
              <a:buChar char="u"/>
            </a:pPr>
            <a:r>
              <a:rPr lang="en-US" sz="2400" dirty="0" err="1" smtClean="0"/>
              <a:t>重心の位置</a:t>
            </a:r>
            <a:r>
              <a:rPr lang="ja-JP" altLang="en-US" sz="2400" dirty="0" smtClean="0"/>
              <a:t>ベクトル</a:t>
            </a:r>
            <a:r>
              <a:rPr lang="en-US" sz="2400" dirty="0" smtClean="0"/>
              <a:t>を   </a:t>
            </a:r>
            <a:r>
              <a:rPr lang="en-US" sz="2400" dirty="0" err="1" smtClean="0"/>
              <a:t>とする</a:t>
            </a:r>
            <a:endParaRPr lang="en-US" sz="2400" dirty="0" smtClean="0"/>
          </a:p>
          <a:p>
            <a:pPr lvl="0">
              <a:buClr>
                <a:schemeClr val="accent6"/>
              </a:buClr>
              <a:buSzPct val="60000"/>
              <a:buNone/>
            </a:pPr>
            <a:endParaRPr lang="en-US" sz="2400" dirty="0" smtClean="0"/>
          </a:p>
          <a:p>
            <a:pPr lvl="0">
              <a:buClr>
                <a:schemeClr val="accent6"/>
              </a:buClr>
              <a:buSzPct val="60000"/>
              <a:buNone/>
            </a:pPr>
            <a:endParaRPr lang="en-US" sz="2400" dirty="0" smtClean="0"/>
          </a:p>
          <a:p>
            <a:pPr lvl="0">
              <a:buClr>
                <a:schemeClr val="accent6"/>
              </a:buClr>
              <a:buSzPct val="60000"/>
              <a:buNone/>
            </a:pPr>
            <a:endParaRPr lang="en-US" sz="2400" dirty="0"/>
          </a:p>
          <a:p>
            <a:pPr lvl="0">
              <a:buClr>
                <a:schemeClr val="accent6"/>
              </a:buClr>
              <a:buSzPct val="60000"/>
              <a:buFont typeface="Wingdings" pitchFamily="2" charset="2"/>
              <a:buChar char="u"/>
            </a:pPr>
            <a:r>
              <a:rPr lang="en-US" sz="2400" dirty="0" err="1" smtClean="0"/>
              <a:t>重心系での天体の位置</a:t>
            </a:r>
            <a:endParaRPr lang="en-US" sz="2400" dirty="0" smtClean="0"/>
          </a:p>
          <a:p>
            <a:pPr lvl="0">
              <a:buClr>
                <a:schemeClr val="accent6"/>
              </a:buClr>
              <a:buSzPct val="60000"/>
              <a:buNone/>
            </a:pPr>
            <a:endParaRPr lang="en-US" sz="2400" dirty="0"/>
          </a:p>
        </p:txBody>
      </p:sp>
      <p:graphicFrame>
        <p:nvGraphicFramePr>
          <p:cNvPr id="6" name="オブジェクト 5"/>
          <p:cNvGraphicFramePr>
            <a:graphicFrameLocks noChangeAspect="1"/>
          </p:cNvGraphicFramePr>
          <p:nvPr/>
        </p:nvGraphicFramePr>
        <p:xfrm>
          <a:off x="4176216" y="2872439"/>
          <a:ext cx="392112" cy="504931"/>
        </p:xfrm>
        <a:graphic>
          <a:graphicData uri="http://schemas.openxmlformats.org/presentationml/2006/ole">
            <p:oleObj spid="_x0000_s1027" name="数式" r:id="rId4" imgW="177480" imgH="228600" progId="Equation.3">
              <p:embed/>
            </p:oleObj>
          </a:graphicData>
        </a:graphic>
      </p:graphicFrame>
      <p:graphicFrame>
        <p:nvGraphicFramePr>
          <p:cNvPr id="7" name="オブジェクト 6"/>
          <p:cNvGraphicFramePr>
            <a:graphicFrameLocks noChangeAspect="1"/>
          </p:cNvGraphicFramePr>
          <p:nvPr/>
        </p:nvGraphicFramePr>
        <p:xfrm>
          <a:off x="1522055" y="3348493"/>
          <a:ext cx="3086211" cy="936500"/>
        </p:xfrm>
        <a:graphic>
          <a:graphicData uri="http://schemas.openxmlformats.org/presentationml/2006/ole">
            <p:oleObj spid="_x0000_s1028" name="数式" r:id="rId5" imgW="1422360" imgH="431640" progId="Equation.3">
              <p:embed/>
            </p:oleObj>
          </a:graphicData>
        </a:graphic>
      </p:graphicFrame>
      <p:graphicFrame>
        <p:nvGraphicFramePr>
          <p:cNvPr id="8" name="オブジェクト 7"/>
          <p:cNvGraphicFramePr>
            <a:graphicFrameLocks noChangeAspect="1"/>
          </p:cNvGraphicFramePr>
          <p:nvPr/>
        </p:nvGraphicFramePr>
        <p:xfrm>
          <a:off x="1439912" y="4788906"/>
          <a:ext cx="1695450" cy="576384"/>
        </p:xfrm>
        <a:graphic>
          <a:graphicData uri="http://schemas.openxmlformats.org/presentationml/2006/ole">
            <p:oleObj spid="_x0000_s1029" name="数式" r:id="rId6" imgW="672840" imgH="228600" progId="Equation.3">
              <p:embed/>
            </p:oleObj>
          </a:graphicData>
        </a:graphic>
      </p:graphicFrame>
      <p:graphicFrame>
        <p:nvGraphicFramePr>
          <p:cNvPr id="9" name="オブジェクト 8"/>
          <p:cNvGraphicFramePr>
            <a:graphicFrameLocks noChangeAspect="1"/>
          </p:cNvGraphicFramePr>
          <p:nvPr/>
        </p:nvGraphicFramePr>
        <p:xfrm>
          <a:off x="4981575" y="3672660"/>
          <a:ext cx="114300" cy="215945"/>
        </p:xfrm>
        <a:graphic>
          <a:graphicData uri="http://schemas.openxmlformats.org/presentationml/2006/ole">
            <p:oleObj spid="_x0000_s1030" name="数式" r:id="rId7" imgW="114120" imgH="215640" progId="Equation.3">
              <p:embed/>
            </p:oleObj>
          </a:graphicData>
        </a:graphic>
      </p:graphicFrame>
      <p:graphicFrame>
        <p:nvGraphicFramePr>
          <p:cNvPr id="1031" name="Object 7"/>
          <p:cNvGraphicFramePr>
            <a:graphicFrameLocks noChangeAspect="1"/>
          </p:cNvGraphicFramePr>
          <p:nvPr/>
        </p:nvGraphicFramePr>
        <p:xfrm>
          <a:off x="1439912" y="5293117"/>
          <a:ext cx="1758950" cy="576384"/>
        </p:xfrm>
        <a:graphic>
          <a:graphicData uri="http://schemas.openxmlformats.org/presentationml/2006/ole">
            <p:oleObj spid="_x0000_s1031" name="数式" r:id="rId8" imgW="698400" imgH="228600" progId="Equation.3">
              <p:embed/>
            </p:oleObj>
          </a:graphicData>
        </a:graphic>
      </p:graphicFrame>
      <p:graphicFrame>
        <p:nvGraphicFramePr>
          <p:cNvPr id="1032" name="Object 8"/>
          <p:cNvGraphicFramePr>
            <a:graphicFrameLocks noChangeAspect="1"/>
          </p:cNvGraphicFramePr>
          <p:nvPr/>
        </p:nvGraphicFramePr>
        <p:xfrm>
          <a:off x="1439912" y="5869105"/>
          <a:ext cx="1727200" cy="576383"/>
        </p:xfrm>
        <a:graphic>
          <a:graphicData uri="http://schemas.openxmlformats.org/presentationml/2006/ole">
            <p:oleObj spid="_x0000_s1032" name="数式" r:id="rId9" imgW="685800" imgH="228600" progId="Equation.3">
              <p:embed/>
            </p:oleObj>
          </a:graphicData>
        </a:graphic>
      </p:graphicFrame>
      <p:grpSp>
        <p:nvGrpSpPr>
          <p:cNvPr id="11" name="グループ化 10"/>
          <p:cNvGrpSpPr/>
          <p:nvPr/>
        </p:nvGrpSpPr>
        <p:grpSpPr>
          <a:xfrm>
            <a:off x="3816950" y="3996702"/>
            <a:ext cx="2879546" cy="2737673"/>
            <a:chOff x="1475656" y="3645024"/>
            <a:chExt cx="2879546" cy="2737098"/>
          </a:xfrm>
        </p:grpSpPr>
        <p:sp>
          <p:nvSpPr>
            <p:cNvPr id="12" name="円/楕円 11"/>
            <p:cNvSpPr/>
            <p:nvPr/>
          </p:nvSpPr>
          <p:spPr>
            <a:xfrm>
              <a:off x="2483768" y="4293096"/>
              <a:ext cx="144016" cy="144016"/>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矢印コネクタ 12"/>
            <p:cNvCxnSpPr>
              <a:endCxn id="24" idx="6"/>
            </p:cNvCxnSpPr>
            <p:nvPr/>
          </p:nvCxnSpPr>
          <p:spPr>
            <a:xfrm rot="10800000">
              <a:off x="1907704" y="5553236"/>
              <a:ext cx="792088" cy="39604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a:endCxn id="20" idx="3"/>
            </p:cNvCxnSpPr>
            <p:nvPr/>
          </p:nvCxnSpPr>
          <p:spPr>
            <a:xfrm rot="5400000" flipH="1" flipV="1">
              <a:off x="2551584" y="4924270"/>
              <a:ext cx="1181603" cy="88518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rot="16200000" flipV="1">
              <a:off x="1871700" y="5121186"/>
              <a:ext cx="1512170" cy="14402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2367650" y="5949280"/>
              <a:ext cx="332142" cy="338483"/>
            </a:xfrm>
            <a:prstGeom prst="rect">
              <a:avLst/>
            </a:prstGeom>
            <a:noFill/>
          </p:spPr>
          <p:txBody>
            <a:bodyPr wrap="none" rtlCol="0">
              <a:spAutoFit/>
            </a:bodyPr>
            <a:lstStyle/>
            <a:p>
              <a:r>
                <a:rPr lang="en-US" altLang="ja-JP" sz="1600" i="1" dirty="0" smtClean="0">
                  <a:latin typeface="Times New Roman" pitchFamily="18" charset="0"/>
                  <a:cs typeface="Times New Roman" pitchFamily="18" charset="0"/>
                </a:rPr>
                <a:t>O</a:t>
              </a:r>
              <a:endParaRPr lang="ja-JP" altLang="en-US" sz="1600" i="1" dirty="0">
                <a:latin typeface="Times New Roman" pitchFamily="18" charset="0"/>
                <a:cs typeface="Times New Roman" pitchFamily="18" charset="0"/>
              </a:endParaRPr>
            </a:p>
          </p:txBody>
        </p:sp>
        <p:sp>
          <p:nvSpPr>
            <p:cNvPr id="17" name="テキスト ボックス 16"/>
            <p:cNvSpPr txBox="1"/>
            <p:nvPr/>
          </p:nvSpPr>
          <p:spPr>
            <a:xfrm>
              <a:off x="1547664" y="5569495"/>
              <a:ext cx="432048" cy="338483"/>
            </a:xfrm>
            <a:prstGeom prst="rect">
              <a:avLst/>
            </a:prstGeom>
            <a:noFill/>
          </p:spPr>
          <p:txBody>
            <a:bodyPr wrap="square" rtlCol="0">
              <a:spAutoFit/>
            </a:bodyPr>
            <a:lstStyle/>
            <a:p>
              <a:r>
                <a:rPr lang="en-US" altLang="ja-JP" sz="1600" i="1" dirty="0" smtClean="0">
                  <a:latin typeface="Times New Roman" pitchFamily="18" charset="0"/>
                  <a:cs typeface="Times New Roman" pitchFamily="18" charset="0"/>
                </a:rPr>
                <a:t>m</a:t>
              </a:r>
              <a:r>
                <a:rPr lang="en-US" altLang="ja-JP" sz="1600" dirty="0" smtClean="0">
                  <a:latin typeface="Times New Roman" pitchFamily="18" charset="0"/>
                  <a:cs typeface="Times New Roman" pitchFamily="18" charset="0"/>
                </a:rPr>
                <a:t>₁</a:t>
              </a:r>
              <a:endParaRPr lang="ja-JP" altLang="en-US" sz="1600" dirty="0">
                <a:latin typeface="Times New Roman" pitchFamily="18" charset="0"/>
                <a:cs typeface="Times New Roman" pitchFamily="18" charset="0"/>
              </a:endParaRPr>
            </a:p>
          </p:txBody>
        </p:sp>
        <p:sp>
          <p:nvSpPr>
            <p:cNvPr id="18" name="テキスト ボックス 17"/>
            <p:cNvSpPr txBox="1"/>
            <p:nvPr/>
          </p:nvSpPr>
          <p:spPr>
            <a:xfrm>
              <a:off x="2195736" y="4005064"/>
              <a:ext cx="434734" cy="338483"/>
            </a:xfrm>
            <a:prstGeom prst="rect">
              <a:avLst/>
            </a:prstGeom>
            <a:noFill/>
          </p:spPr>
          <p:txBody>
            <a:bodyPr wrap="none" rtlCol="0">
              <a:spAutoFit/>
            </a:bodyPr>
            <a:lstStyle/>
            <a:p>
              <a:r>
                <a:rPr lang="en-US" altLang="ja-JP" sz="1600" i="1" dirty="0" smtClean="0">
                  <a:latin typeface="Times New Roman" pitchFamily="18" charset="0"/>
                  <a:cs typeface="Times New Roman" pitchFamily="18" charset="0"/>
                </a:rPr>
                <a:t>m</a:t>
              </a:r>
              <a:r>
                <a:rPr lang="en-US" altLang="ja-JP" sz="1600" dirty="0" smtClean="0">
                  <a:latin typeface="Times New Roman" pitchFamily="18" charset="0"/>
                  <a:cs typeface="Times New Roman" pitchFamily="18" charset="0"/>
                </a:rPr>
                <a:t>₃</a:t>
              </a:r>
              <a:endParaRPr lang="ja-JP" altLang="en-US" sz="1600" dirty="0">
                <a:latin typeface="Times New Roman" pitchFamily="18" charset="0"/>
                <a:cs typeface="Times New Roman" pitchFamily="18" charset="0"/>
              </a:endParaRPr>
            </a:p>
          </p:txBody>
        </p:sp>
        <p:sp>
          <p:nvSpPr>
            <p:cNvPr id="19" name="テキスト ボックス 18"/>
            <p:cNvSpPr txBox="1"/>
            <p:nvPr/>
          </p:nvSpPr>
          <p:spPr>
            <a:xfrm>
              <a:off x="3654048" y="4653136"/>
              <a:ext cx="434734" cy="338483"/>
            </a:xfrm>
            <a:prstGeom prst="rect">
              <a:avLst/>
            </a:prstGeom>
            <a:noFill/>
          </p:spPr>
          <p:txBody>
            <a:bodyPr wrap="none" rtlCol="0">
              <a:spAutoFit/>
            </a:bodyPr>
            <a:lstStyle/>
            <a:p>
              <a:r>
                <a:rPr lang="en-US" altLang="ja-JP" sz="1600" i="1" dirty="0" smtClean="0">
                  <a:latin typeface="Times New Roman" pitchFamily="18" charset="0"/>
                  <a:cs typeface="Times New Roman" pitchFamily="18" charset="0"/>
                </a:rPr>
                <a:t>m</a:t>
              </a:r>
              <a:r>
                <a:rPr lang="en-US" altLang="ja-JP" sz="1600" dirty="0" smtClean="0">
                  <a:latin typeface="Times New Roman" pitchFamily="18" charset="0"/>
                  <a:cs typeface="Times New Roman" pitchFamily="18" charset="0"/>
                </a:rPr>
                <a:t>₂</a:t>
              </a:r>
              <a:endParaRPr lang="ja-JP" altLang="en-US" sz="1600" dirty="0">
                <a:latin typeface="Times New Roman" pitchFamily="18" charset="0"/>
                <a:cs typeface="Times New Roman" pitchFamily="18" charset="0"/>
              </a:endParaRPr>
            </a:p>
          </p:txBody>
        </p:sp>
        <p:sp>
          <p:nvSpPr>
            <p:cNvPr id="20" name="円/楕円 19"/>
            <p:cNvSpPr/>
            <p:nvPr/>
          </p:nvSpPr>
          <p:spPr>
            <a:xfrm>
              <a:off x="3563888" y="4653136"/>
              <a:ext cx="144016" cy="144016"/>
            </a:xfrm>
            <a:prstGeom prst="ellipse">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3131840" y="5229200"/>
              <a:ext cx="432048" cy="369254"/>
            </a:xfrm>
            <a:prstGeom prst="rect">
              <a:avLst/>
            </a:prstGeom>
            <a:noFill/>
          </p:spPr>
          <p:txBody>
            <a:bodyPr wrap="square" rtlCol="0">
              <a:spAutoFit/>
            </a:bodyPr>
            <a:lstStyle/>
            <a:p>
              <a:r>
                <a:rPr kumimoji="1" lang="en-US" altLang="ja-JP" b="1" i="1" dirty="0" smtClean="0">
                  <a:latin typeface="Times New Roman" pitchFamily="18" charset="0"/>
                  <a:cs typeface="Times New Roman" pitchFamily="18" charset="0"/>
                </a:rPr>
                <a:t>r</a:t>
              </a:r>
              <a:r>
                <a:rPr kumimoji="1" lang="en-US" altLang="ja-JP" dirty="0" smtClean="0">
                  <a:latin typeface="Times New Roman" pitchFamily="18" charset="0"/>
                  <a:cs typeface="Times New Roman" pitchFamily="18" charset="0"/>
                </a:rPr>
                <a:t>₂</a:t>
              </a:r>
              <a:endParaRPr kumimoji="1" lang="ja-JP" altLang="en-US" dirty="0">
                <a:latin typeface="Times New Roman" pitchFamily="18" charset="0"/>
                <a:cs typeface="Times New Roman" pitchFamily="18" charset="0"/>
              </a:endParaRPr>
            </a:p>
          </p:txBody>
        </p:sp>
        <p:sp>
          <p:nvSpPr>
            <p:cNvPr id="22" name="テキスト ボックス 21"/>
            <p:cNvSpPr txBox="1"/>
            <p:nvPr/>
          </p:nvSpPr>
          <p:spPr>
            <a:xfrm>
              <a:off x="2267744" y="4581128"/>
              <a:ext cx="432048" cy="369254"/>
            </a:xfrm>
            <a:prstGeom prst="rect">
              <a:avLst/>
            </a:prstGeom>
            <a:noFill/>
          </p:spPr>
          <p:txBody>
            <a:bodyPr wrap="square" rtlCol="0">
              <a:spAutoFit/>
            </a:bodyPr>
            <a:lstStyle/>
            <a:p>
              <a:r>
                <a:rPr kumimoji="1" lang="en-US" altLang="ja-JP" b="1" i="1" dirty="0" smtClean="0">
                  <a:latin typeface="Times New Roman" pitchFamily="18" charset="0"/>
                  <a:cs typeface="Times New Roman" pitchFamily="18" charset="0"/>
                </a:rPr>
                <a:t>r</a:t>
              </a:r>
              <a:r>
                <a:rPr lang="en-US" altLang="ja-JP" dirty="0">
                  <a:latin typeface="Times New Roman" pitchFamily="18" charset="0"/>
                  <a:cs typeface="Times New Roman" pitchFamily="18" charset="0"/>
                </a:rPr>
                <a:t>₃</a:t>
              </a:r>
              <a:endParaRPr kumimoji="1" lang="ja-JP" altLang="en-US" dirty="0">
                <a:latin typeface="Times New Roman" pitchFamily="18" charset="0"/>
                <a:cs typeface="Times New Roman" pitchFamily="18" charset="0"/>
              </a:endParaRPr>
            </a:p>
          </p:txBody>
        </p:sp>
        <p:sp>
          <p:nvSpPr>
            <p:cNvPr id="23" name="テキスト ボックス 22"/>
            <p:cNvSpPr txBox="1"/>
            <p:nvPr/>
          </p:nvSpPr>
          <p:spPr>
            <a:xfrm>
              <a:off x="1979712" y="5589240"/>
              <a:ext cx="432048" cy="369254"/>
            </a:xfrm>
            <a:prstGeom prst="rect">
              <a:avLst/>
            </a:prstGeom>
            <a:noFill/>
          </p:spPr>
          <p:txBody>
            <a:bodyPr wrap="square" rtlCol="0">
              <a:spAutoFit/>
            </a:bodyPr>
            <a:lstStyle/>
            <a:p>
              <a:r>
                <a:rPr kumimoji="1" lang="en-US" altLang="ja-JP" b="1" i="1" dirty="0" smtClean="0">
                  <a:latin typeface="Times New Roman" pitchFamily="18" charset="0"/>
                  <a:cs typeface="Times New Roman" pitchFamily="18" charset="0"/>
                </a:rPr>
                <a:t>r</a:t>
              </a:r>
              <a:r>
                <a:rPr lang="en-US" altLang="ja-JP" dirty="0">
                  <a:latin typeface="Times New Roman" pitchFamily="18" charset="0"/>
                  <a:cs typeface="Times New Roman" pitchFamily="18" charset="0"/>
                </a:rPr>
                <a:t>₁</a:t>
              </a:r>
              <a:endParaRPr kumimoji="1" lang="ja-JP" altLang="en-US" dirty="0">
                <a:latin typeface="Times New Roman" pitchFamily="18" charset="0"/>
                <a:cs typeface="Times New Roman" pitchFamily="18" charset="0"/>
              </a:endParaRPr>
            </a:p>
          </p:txBody>
        </p:sp>
        <p:sp>
          <p:nvSpPr>
            <p:cNvPr id="24" name="円/楕円 23"/>
            <p:cNvSpPr/>
            <p:nvPr/>
          </p:nvSpPr>
          <p:spPr>
            <a:xfrm>
              <a:off x="1691680" y="5445224"/>
              <a:ext cx="216024" cy="216024"/>
            </a:xfrm>
            <a:prstGeom prst="ellipse">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5" name="直線矢印コネクタ 24"/>
            <p:cNvCxnSpPr/>
            <p:nvPr/>
          </p:nvCxnSpPr>
          <p:spPr>
            <a:xfrm rot="16200000" flipV="1">
              <a:off x="2159732" y="5409220"/>
              <a:ext cx="648072" cy="43204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円/楕円 25"/>
            <p:cNvSpPr/>
            <p:nvPr/>
          </p:nvSpPr>
          <p:spPr>
            <a:xfrm>
              <a:off x="2195736" y="5229200"/>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cxnSp>
          <p:nvCxnSpPr>
            <p:cNvPr id="27" name="直線矢印コネクタ 26"/>
            <p:cNvCxnSpPr/>
            <p:nvPr/>
          </p:nvCxnSpPr>
          <p:spPr>
            <a:xfrm>
              <a:off x="1475656" y="5949280"/>
              <a:ext cx="259228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rot="5400000" flipH="1" flipV="1">
              <a:off x="1511660" y="5193196"/>
              <a:ext cx="2376264"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1979712" y="5229200"/>
              <a:ext cx="432048" cy="369254"/>
            </a:xfrm>
            <a:prstGeom prst="rect">
              <a:avLst/>
            </a:prstGeom>
            <a:noFill/>
          </p:spPr>
          <p:txBody>
            <a:bodyPr wrap="square" rtlCol="0">
              <a:spAutoFit/>
            </a:bodyPr>
            <a:lstStyle/>
            <a:p>
              <a:r>
                <a:rPr kumimoji="1" lang="en-US" altLang="ja-JP" b="1" i="1" dirty="0" err="1" smtClean="0">
                  <a:latin typeface="Times New Roman" pitchFamily="18" charset="0"/>
                  <a:cs typeface="Times New Roman" pitchFamily="18" charset="0"/>
                </a:rPr>
                <a:t>r</a:t>
              </a:r>
              <a:r>
                <a:rPr lang="en-US" altLang="ja-JP" sz="800" dirty="0" err="1">
                  <a:latin typeface="Times New Roman" pitchFamily="18" charset="0"/>
                  <a:cs typeface="Times New Roman" pitchFamily="18" charset="0"/>
                </a:rPr>
                <a:t>G</a:t>
              </a:r>
              <a:endParaRPr lang="ja-JP" altLang="en-US" sz="800" dirty="0">
                <a:latin typeface="Times New Roman" pitchFamily="18" charset="0"/>
                <a:cs typeface="Times New Roman" pitchFamily="18" charset="0"/>
              </a:endParaRPr>
            </a:p>
          </p:txBody>
        </p:sp>
        <p:sp>
          <p:nvSpPr>
            <p:cNvPr id="30" name="テキスト ボックス 29"/>
            <p:cNvSpPr txBox="1"/>
            <p:nvPr/>
          </p:nvSpPr>
          <p:spPr>
            <a:xfrm>
              <a:off x="4067944" y="5733256"/>
              <a:ext cx="287258" cy="369254"/>
            </a:xfrm>
            <a:prstGeom prst="rect">
              <a:avLst/>
            </a:prstGeom>
            <a:noFill/>
          </p:spPr>
          <p:txBody>
            <a:bodyPr wrap="none" rtlCol="0">
              <a:spAutoFit/>
            </a:bodyPr>
            <a:lstStyle/>
            <a:p>
              <a:r>
                <a:rPr kumimoji="1" lang="en-US" altLang="ja-JP" i="1" dirty="0" smtClean="0">
                  <a:latin typeface="Times New Roman" pitchFamily="18" charset="0"/>
                  <a:cs typeface="Times New Roman" pitchFamily="18" charset="0"/>
                </a:rPr>
                <a:t>x</a:t>
              </a:r>
              <a:endParaRPr kumimoji="1" lang="ja-JP" altLang="en-US" i="1" dirty="0">
                <a:latin typeface="Times New Roman" pitchFamily="18" charset="0"/>
                <a:cs typeface="Times New Roman" pitchFamily="18" charset="0"/>
              </a:endParaRPr>
            </a:p>
          </p:txBody>
        </p:sp>
        <p:sp>
          <p:nvSpPr>
            <p:cNvPr id="31" name="テキスト ボックス 30"/>
            <p:cNvSpPr txBox="1"/>
            <p:nvPr/>
          </p:nvSpPr>
          <p:spPr>
            <a:xfrm>
              <a:off x="2555776" y="3645024"/>
              <a:ext cx="287258" cy="369254"/>
            </a:xfrm>
            <a:prstGeom prst="rect">
              <a:avLst/>
            </a:prstGeom>
            <a:noFill/>
          </p:spPr>
          <p:txBody>
            <a:bodyPr wrap="none" rtlCol="0">
              <a:spAutoFit/>
            </a:bodyPr>
            <a:lstStyle/>
            <a:p>
              <a:r>
                <a:rPr kumimoji="1" lang="en-US" altLang="ja-JP" i="1" dirty="0" smtClean="0">
                  <a:latin typeface="Times New Roman" pitchFamily="18" charset="0"/>
                  <a:cs typeface="Times New Roman" pitchFamily="18" charset="0"/>
                </a:rPr>
                <a:t>y</a:t>
              </a:r>
              <a:endParaRPr kumimoji="1" lang="ja-JP" altLang="en-US" i="1" dirty="0">
                <a:latin typeface="Times New Roman" pitchFamily="18" charset="0"/>
                <a:cs typeface="Times New Roman" pitchFamily="18" charset="0"/>
              </a:endParaRPr>
            </a:p>
          </p:txBody>
        </p:sp>
      </p:grpSp>
      <p:grpSp>
        <p:nvGrpSpPr>
          <p:cNvPr id="50" name="グループ化 49"/>
          <p:cNvGrpSpPr/>
          <p:nvPr/>
        </p:nvGrpSpPr>
        <p:grpSpPr>
          <a:xfrm>
            <a:off x="6841286" y="3996701"/>
            <a:ext cx="2879546" cy="2911637"/>
            <a:chOff x="4427984" y="3140968"/>
            <a:chExt cx="2879546" cy="2911026"/>
          </a:xfrm>
        </p:grpSpPr>
        <p:sp>
          <p:nvSpPr>
            <p:cNvPr id="51" name="円/楕円 50"/>
            <p:cNvSpPr/>
            <p:nvPr/>
          </p:nvSpPr>
          <p:spPr>
            <a:xfrm>
              <a:off x="5508104" y="4437112"/>
              <a:ext cx="144016" cy="144016"/>
            </a:xfrm>
            <a:prstGeom prst="ellipse">
              <a:avLst/>
            </a:prstGeom>
            <a:solidFill>
              <a:srgbClr val="00B0F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2" name="直線矢印コネクタ 51"/>
            <p:cNvCxnSpPr>
              <a:endCxn id="63" idx="6"/>
            </p:cNvCxnSpPr>
            <p:nvPr/>
          </p:nvCxnSpPr>
          <p:spPr>
            <a:xfrm rot="10800000" flipV="1">
              <a:off x="4932040" y="5445224"/>
              <a:ext cx="360040" cy="25202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a:endCxn id="59" idx="3"/>
            </p:cNvCxnSpPr>
            <p:nvPr/>
          </p:nvCxnSpPr>
          <p:spPr>
            <a:xfrm flipV="1">
              <a:off x="5292080" y="4920077"/>
              <a:ext cx="1317235" cy="52514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p:nvPr/>
          </p:nvCxnSpPr>
          <p:spPr>
            <a:xfrm rot="5400000" flipH="1" flipV="1">
              <a:off x="5004047" y="4869161"/>
              <a:ext cx="864096" cy="28803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5" name="テキスト ボックス 54"/>
            <p:cNvSpPr txBox="1"/>
            <p:nvPr/>
          </p:nvSpPr>
          <p:spPr>
            <a:xfrm>
              <a:off x="5311291" y="5441955"/>
              <a:ext cx="332142" cy="338483"/>
            </a:xfrm>
            <a:prstGeom prst="rect">
              <a:avLst/>
            </a:prstGeom>
            <a:noFill/>
          </p:spPr>
          <p:txBody>
            <a:bodyPr wrap="none" rtlCol="0">
              <a:spAutoFit/>
            </a:bodyPr>
            <a:lstStyle/>
            <a:p>
              <a:r>
                <a:rPr lang="en-US" altLang="ja-JP" sz="1600" i="1" dirty="0" smtClean="0">
                  <a:latin typeface="Times New Roman" pitchFamily="18" charset="0"/>
                  <a:cs typeface="Times New Roman" pitchFamily="18" charset="0"/>
                </a:rPr>
                <a:t>O</a:t>
              </a:r>
              <a:endParaRPr lang="ja-JP" altLang="en-US" sz="1600" i="1" dirty="0">
                <a:latin typeface="Times New Roman" pitchFamily="18" charset="0"/>
                <a:cs typeface="Times New Roman" pitchFamily="18" charset="0"/>
              </a:endParaRPr>
            </a:p>
          </p:txBody>
        </p:sp>
        <p:sp>
          <p:nvSpPr>
            <p:cNvPr id="56" name="テキスト ボックス 55"/>
            <p:cNvSpPr txBox="1"/>
            <p:nvPr/>
          </p:nvSpPr>
          <p:spPr>
            <a:xfrm>
              <a:off x="4572000" y="5713511"/>
              <a:ext cx="432048" cy="338483"/>
            </a:xfrm>
            <a:prstGeom prst="rect">
              <a:avLst/>
            </a:prstGeom>
            <a:noFill/>
          </p:spPr>
          <p:txBody>
            <a:bodyPr wrap="square" rtlCol="0">
              <a:spAutoFit/>
            </a:bodyPr>
            <a:lstStyle/>
            <a:p>
              <a:r>
                <a:rPr lang="en-US" altLang="ja-JP" sz="1600" i="1" dirty="0" smtClean="0">
                  <a:latin typeface="Times New Roman" pitchFamily="18" charset="0"/>
                  <a:cs typeface="Times New Roman" pitchFamily="18" charset="0"/>
                </a:rPr>
                <a:t>m</a:t>
              </a:r>
              <a:r>
                <a:rPr lang="en-US" altLang="ja-JP" sz="1600" dirty="0" smtClean="0">
                  <a:latin typeface="Times New Roman" pitchFamily="18" charset="0"/>
                  <a:cs typeface="Times New Roman" pitchFamily="18" charset="0"/>
                </a:rPr>
                <a:t>₁</a:t>
              </a:r>
              <a:endParaRPr lang="ja-JP" altLang="en-US" sz="1600" dirty="0">
                <a:latin typeface="Times New Roman" pitchFamily="18" charset="0"/>
                <a:cs typeface="Times New Roman" pitchFamily="18" charset="0"/>
              </a:endParaRPr>
            </a:p>
          </p:txBody>
        </p:sp>
        <p:sp>
          <p:nvSpPr>
            <p:cNvPr id="57" name="テキスト ボックス 56"/>
            <p:cNvSpPr txBox="1"/>
            <p:nvPr/>
          </p:nvSpPr>
          <p:spPr>
            <a:xfrm>
              <a:off x="5508104" y="4149080"/>
              <a:ext cx="434734" cy="338483"/>
            </a:xfrm>
            <a:prstGeom prst="rect">
              <a:avLst/>
            </a:prstGeom>
            <a:noFill/>
          </p:spPr>
          <p:txBody>
            <a:bodyPr wrap="none" rtlCol="0">
              <a:spAutoFit/>
            </a:bodyPr>
            <a:lstStyle/>
            <a:p>
              <a:r>
                <a:rPr lang="en-US" altLang="ja-JP" sz="1600" i="1" dirty="0" smtClean="0">
                  <a:latin typeface="Times New Roman" pitchFamily="18" charset="0"/>
                  <a:cs typeface="Times New Roman" pitchFamily="18" charset="0"/>
                </a:rPr>
                <a:t>m</a:t>
              </a:r>
              <a:r>
                <a:rPr lang="en-US" altLang="ja-JP" sz="1600" dirty="0" smtClean="0">
                  <a:latin typeface="Times New Roman" pitchFamily="18" charset="0"/>
                  <a:cs typeface="Times New Roman" pitchFamily="18" charset="0"/>
                </a:rPr>
                <a:t>₃</a:t>
              </a:r>
              <a:endParaRPr lang="ja-JP" altLang="en-US" sz="1600" dirty="0">
                <a:latin typeface="Times New Roman" pitchFamily="18" charset="0"/>
                <a:cs typeface="Times New Roman" pitchFamily="18" charset="0"/>
              </a:endParaRPr>
            </a:p>
          </p:txBody>
        </p:sp>
        <p:sp>
          <p:nvSpPr>
            <p:cNvPr id="58" name="テキスト ボックス 57"/>
            <p:cNvSpPr txBox="1"/>
            <p:nvPr/>
          </p:nvSpPr>
          <p:spPr>
            <a:xfrm>
              <a:off x="6678384" y="4797152"/>
              <a:ext cx="434734" cy="338483"/>
            </a:xfrm>
            <a:prstGeom prst="rect">
              <a:avLst/>
            </a:prstGeom>
            <a:noFill/>
          </p:spPr>
          <p:txBody>
            <a:bodyPr wrap="none" rtlCol="0">
              <a:spAutoFit/>
            </a:bodyPr>
            <a:lstStyle/>
            <a:p>
              <a:r>
                <a:rPr lang="en-US" altLang="ja-JP" sz="1600" i="1" dirty="0" smtClean="0">
                  <a:latin typeface="Times New Roman" pitchFamily="18" charset="0"/>
                  <a:cs typeface="Times New Roman" pitchFamily="18" charset="0"/>
                </a:rPr>
                <a:t>m</a:t>
              </a:r>
              <a:r>
                <a:rPr lang="en-US" altLang="ja-JP" sz="1600" dirty="0" smtClean="0">
                  <a:latin typeface="Times New Roman" pitchFamily="18" charset="0"/>
                  <a:cs typeface="Times New Roman" pitchFamily="18" charset="0"/>
                </a:rPr>
                <a:t>₂</a:t>
              </a:r>
              <a:endParaRPr lang="ja-JP" altLang="en-US" sz="1600" dirty="0">
                <a:latin typeface="Times New Roman" pitchFamily="18" charset="0"/>
                <a:cs typeface="Times New Roman" pitchFamily="18" charset="0"/>
              </a:endParaRPr>
            </a:p>
          </p:txBody>
        </p:sp>
        <p:sp>
          <p:nvSpPr>
            <p:cNvPr id="59" name="円/楕円 58"/>
            <p:cNvSpPr/>
            <p:nvPr/>
          </p:nvSpPr>
          <p:spPr>
            <a:xfrm>
              <a:off x="6588224" y="4797152"/>
              <a:ext cx="144016" cy="144016"/>
            </a:xfrm>
            <a:prstGeom prst="ellipse">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p:cNvSpPr txBox="1"/>
            <p:nvPr/>
          </p:nvSpPr>
          <p:spPr>
            <a:xfrm>
              <a:off x="5796136" y="5085185"/>
              <a:ext cx="576064" cy="369254"/>
            </a:xfrm>
            <a:prstGeom prst="rect">
              <a:avLst/>
            </a:prstGeom>
            <a:noFill/>
          </p:spPr>
          <p:txBody>
            <a:bodyPr wrap="square" rtlCol="0">
              <a:spAutoFit/>
            </a:bodyPr>
            <a:lstStyle/>
            <a:p>
              <a:r>
                <a:rPr kumimoji="1" lang="en-US" altLang="ja-JP" b="1" i="1" dirty="0" smtClean="0">
                  <a:latin typeface="Times New Roman" pitchFamily="18" charset="0"/>
                  <a:cs typeface="Times New Roman" pitchFamily="18" charset="0"/>
                </a:rPr>
                <a:t>r</a:t>
              </a:r>
              <a:r>
                <a:rPr kumimoji="1" lang="en-US" altLang="ja-JP" dirty="0" smtClean="0">
                  <a:latin typeface="Times New Roman" pitchFamily="18" charset="0"/>
                  <a:cs typeface="Times New Roman" pitchFamily="18" charset="0"/>
                </a:rPr>
                <a:t>₂</a:t>
              </a:r>
              <a:r>
                <a:rPr lang="en-US" altLang="ja-JP" dirty="0" smtClean="0">
                  <a:latin typeface="+mj-lt"/>
                  <a:cs typeface="Times New Roman" pitchFamily="18" charset="0"/>
                </a:rPr>
                <a:t>’</a:t>
              </a:r>
              <a:endParaRPr kumimoji="1" lang="ja-JP" altLang="en-US" dirty="0">
                <a:latin typeface="+mj-lt"/>
                <a:cs typeface="Times New Roman" pitchFamily="18" charset="0"/>
              </a:endParaRPr>
            </a:p>
          </p:txBody>
        </p:sp>
        <p:sp>
          <p:nvSpPr>
            <p:cNvPr id="61" name="テキスト ボックス 60"/>
            <p:cNvSpPr txBox="1"/>
            <p:nvPr/>
          </p:nvSpPr>
          <p:spPr>
            <a:xfrm>
              <a:off x="5436096" y="4797152"/>
              <a:ext cx="504056" cy="369254"/>
            </a:xfrm>
            <a:prstGeom prst="rect">
              <a:avLst/>
            </a:prstGeom>
            <a:noFill/>
          </p:spPr>
          <p:txBody>
            <a:bodyPr wrap="square" rtlCol="0">
              <a:spAutoFit/>
            </a:bodyPr>
            <a:lstStyle/>
            <a:p>
              <a:r>
                <a:rPr kumimoji="1" lang="en-US" altLang="ja-JP" b="1" i="1" dirty="0" smtClean="0">
                  <a:latin typeface="Times New Roman" pitchFamily="18" charset="0"/>
                  <a:cs typeface="Times New Roman" pitchFamily="18" charset="0"/>
                </a:rPr>
                <a:t>r</a:t>
              </a:r>
              <a:r>
                <a:rPr lang="en-US" altLang="ja-JP" dirty="0" smtClean="0">
                  <a:latin typeface="Times New Roman" pitchFamily="18" charset="0"/>
                  <a:cs typeface="Times New Roman" pitchFamily="18" charset="0"/>
                </a:rPr>
                <a:t>₃</a:t>
              </a:r>
              <a:r>
                <a:rPr lang="en-US" altLang="ja-JP" dirty="0" smtClean="0">
                  <a:latin typeface="+mj-lt"/>
                  <a:cs typeface="Times New Roman" pitchFamily="18" charset="0"/>
                </a:rPr>
                <a:t>’</a:t>
              </a:r>
              <a:endParaRPr kumimoji="1" lang="ja-JP" altLang="en-US" dirty="0">
                <a:latin typeface="+mj-lt"/>
                <a:cs typeface="Times New Roman" pitchFamily="18" charset="0"/>
              </a:endParaRPr>
            </a:p>
          </p:txBody>
        </p:sp>
        <p:sp>
          <p:nvSpPr>
            <p:cNvPr id="62" name="テキスト ボックス 61"/>
            <p:cNvSpPr txBox="1"/>
            <p:nvPr/>
          </p:nvSpPr>
          <p:spPr>
            <a:xfrm>
              <a:off x="4932040" y="5589241"/>
              <a:ext cx="576064" cy="369254"/>
            </a:xfrm>
            <a:prstGeom prst="rect">
              <a:avLst/>
            </a:prstGeom>
            <a:noFill/>
          </p:spPr>
          <p:txBody>
            <a:bodyPr wrap="square" rtlCol="0">
              <a:spAutoFit/>
            </a:bodyPr>
            <a:lstStyle/>
            <a:p>
              <a:r>
                <a:rPr kumimoji="1" lang="en-US" altLang="ja-JP" b="1" i="1" dirty="0" smtClean="0">
                  <a:latin typeface="Times New Roman" pitchFamily="18" charset="0"/>
                  <a:cs typeface="Times New Roman" pitchFamily="18" charset="0"/>
                </a:rPr>
                <a:t>r</a:t>
              </a:r>
              <a:r>
                <a:rPr lang="en-US" altLang="ja-JP" dirty="0" smtClean="0">
                  <a:latin typeface="Times New Roman" pitchFamily="18" charset="0"/>
                  <a:cs typeface="Times New Roman" pitchFamily="18" charset="0"/>
                </a:rPr>
                <a:t>₁</a:t>
              </a:r>
              <a:r>
                <a:rPr lang="en-US" altLang="ja-JP" dirty="0" smtClean="0">
                  <a:latin typeface="+mj-lt"/>
                  <a:cs typeface="Times New Roman" pitchFamily="18" charset="0"/>
                </a:rPr>
                <a:t>’</a:t>
              </a:r>
              <a:endParaRPr kumimoji="1" lang="ja-JP" altLang="en-US" dirty="0">
                <a:latin typeface="+mj-lt"/>
                <a:cs typeface="Times New Roman" pitchFamily="18" charset="0"/>
              </a:endParaRPr>
            </a:p>
          </p:txBody>
        </p:sp>
        <p:sp>
          <p:nvSpPr>
            <p:cNvPr id="63" name="円/楕円 62"/>
            <p:cNvSpPr/>
            <p:nvPr/>
          </p:nvSpPr>
          <p:spPr>
            <a:xfrm>
              <a:off x="4716016" y="5589240"/>
              <a:ext cx="216024" cy="216024"/>
            </a:xfrm>
            <a:prstGeom prst="ellipse">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4" name="直線矢印コネクタ 63"/>
            <p:cNvCxnSpPr/>
            <p:nvPr/>
          </p:nvCxnSpPr>
          <p:spPr>
            <a:xfrm>
              <a:off x="4427984" y="5445224"/>
              <a:ext cx="259228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5" name="直線矢印コネクタ 64"/>
            <p:cNvCxnSpPr/>
            <p:nvPr/>
          </p:nvCxnSpPr>
          <p:spPr>
            <a:xfrm rot="5400000" flipH="1" flipV="1">
              <a:off x="4104742" y="4688346"/>
              <a:ext cx="2376264"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6" name="テキスト ボックス 65"/>
            <p:cNvSpPr txBox="1"/>
            <p:nvPr/>
          </p:nvSpPr>
          <p:spPr>
            <a:xfrm>
              <a:off x="7020272" y="5229200"/>
              <a:ext cx="287258" cy="369254"/>
            </a:xfrm>
            <a:prstGeom prst="rect">
              <a:avLst/>
            </a:prstGeom>
            <a:noFill/>
          </p:spPr>
          <p:txBody>
            <a:bodyPr wrap="none" rtlCol="0">
              <a:spAutoFit/>
            </a:bodyPr>
            <a:lstStyle/>
            <a:p>
              <a:r>
                <a:rPr kumimoji="1" lang="en-US" altLang="ja-JP" i="1" dirty="0" smtClean="0">
                  <a:latin typeface="Times New Roman" pitchFamily="18" charset="0"/>
                  <a:cs typeface="Times New Roman" pitchFamily="18" charset="0"/>
                </a:rPr>
                <a:t>x</a:t>
              </a:r>
              <a:endParaRPr kumimoji="1" lang="ja-JP" altLang="en-US" i="1" dirty="0">
                <a:latin typeface="Times New Roman" pitchFamily="18" charset="0"/>
                <a:cs typeface="Times New Roman" pitchFamily="18" charset="0"/>
              </a:endParaRPr>
            </a:p>
          </p:txBody>
        </p:sp>
        <p:sp>
          <p:nvSpPr>
            <p:cNvPr id="67" name="テキスト ボックス 66"/>
            <p:cNvSpPr txBox="1"/>
            <p:nvPr/>
          </p:nvSpPr>
          <p:spPr>
            <a:xfrm>
              <a:off x="5148064" y="3140968"/>
              <a:ext cx="287258" cy="369254"/>
            </a:xfrm>
            <a:prstGeom prst="rect">
              <a:avLst/>
            </a:prstGeom>
            <a:noFill/>
          </p:spPr>
          <p:txBody>
            <a:bodyPr wrap="none" rtlCol="0">
              <a:spAutoFit/>
            </a:bodyPr>
            <a:lstStyle/>
            <a:p>
              <a:r>
                <a:rPr kumimoji="1" lang="en-US" altLang="ja-JP" i="1" dirty="0" smtClean="0">
                  <a:latin typeface="Times New Roman" pitchFamily="18" charset="0"/>
                  <a:cs typeface="Times New Roman" pitchFamily="18" charset="0"/>
                </a:rPr>
                <a:t>y</a:t>
              </a:r>
              <a:endParaRPr kumimoji="1" lang="ja-JP" altLang="en-US" i="1" dirty="0">
                <a:latin typeface="Times New Roman" pitchFamily="18" charset="0"/>
                <a:cs typeface="Times New Roman" pitchFamily="18" charset="0"/>
              </a:endParaRPr>
            </a:p>
          </p:txBody>
        </p:sp>
      </p:grpSp>
      <p:sp>
        <p:nvSpPr>
          <p:cNvPr id="68" name="下矢印 67"/>
          <p:cNvSpPr/>
          <p:nvPr/>
        </p:nvSpPr>
        <p:spPr bwMode="auto">
          <a:xfrm rot="16200000">
            <a:off x="6594557" y="5251087"/>
            <a:ext cx="245982" cy="762183"/>
          </a:xfrm>
          <a:prstGeom prst="downArrow">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395" tIns="45697" rIns="91395" bIns="45697" numCol="1" rtlCol="0" anchor="t" anchorCtr="0" compatLnSpc="1">
            <a:prstTxWarp prst="textNoShape">
              <a:avLst/>
            </a:prstTxWarp>
          </a:bodyPr>
          <a:lstStyle/>
          <a:p>
            <a:pPr fontAlgn="base">
              <a:spcBef>
                <a:spcPct val="0"/>
              </a:spcBef>
              <a:spcAft>
                <a:spcPct val="0"/>
              </a:spcAft>
            </a:pPr>
            <a:endParaRPr kumimoji="0" lang="ja-JP" altLang="en-US" dirty="0" smtClean="0">
              <a:solidFill>
                <a:srgbClr val="00B050"/>
              </a:solidFill>
              <a:latin typeface="Arial"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smtClean="0">
                <a:latin typeface="HG-MinchoL-Sun"/>
              </a:rPr>
              <a:t>1.</a:t>
            </a:r>
            <a:r>
              <a:rPr lang="ja-JP" altLang="en-US" dirty="0" smtClean="0">
                <a:latin typeface="HG-MinchoL-Sun"/>
              </a:rPr>
              <a:t>天体が三つの場合</a:t>
            </a:r>
            <a:endParaRPr kumimoji="1" lang="ja-JP" altLang="en-US" dirty="0">
              <a:latin typeface="HG-MinchoL-Sun"/>
            </a:endParaRPr>
          </a:p>
        </p:txBody>
      </p:sp>
      <p:sp>
        <p:nvSpPr>
          <p:cNvPr id="3" name="テキスト プレースホルダ 2"/>
          <p:cNvSpPr txBox="1">
            <a:spLocks noGrp="1"/>
          </p:cNvSpPr>
          <p:nvPr>
            <p:ph idx="1"/>
          </p:nvPr>
        </p:nvSpPr>
        <p:spPr/>
        <p:txBody>
          <a:bodyPr/>
          <a:lstStyle>
            <a:defPPr marL="432000" marR="0" lvl="0" indent="-324000" algn="l">
              <a:spcBef>
                <a:spcPts val="0"/>
              </a:spcBef>
              <a:spcAft>
                <a:spcPts val="0"/>
              </a:spcAft>
              <a:buClr>
                <a:srgbClr val="0E594D"/>
              </a:buClr>
              <a:buSzPct val="45000"/>
              <a:buFont typeface="StarSymbol"/>
              <a:buNone/>
              <a:defRPr lang="en-US" sz="3200" b="0" i="0" u="none" strike="noStrike">
                <a:ln>
                  <a:noFill/>
                </a:ln>
                <a:solidFill>
                  <a:srgbClr val="000000"/>
                </a:solidFill>
                <a:latin typeface="HG-MinchoL-Sun" pitchFamily="49"/>
                <a:ea typeface="HG-MinchoL-Sun" pitchFamily="49"/>
                <a:cs typeface="Tahoma" pitchFamily="2"/>
              </a:defRPr>
            </a:defPPr>
            <a:lvl1pPr marL="432000" marR="0" lvl="0" indent="-324000" algn="l">
              <a:spcBef>
                <a:spcPts val="0"/>
              </a:spcBef>
              <a:spcAft>
                <a:spcPts val="0"/>
              </a:spcAft>
              <a:buClr>
                <a:srgbClr val="0E594D"/>
              </a:buClr>
              <a:buSzPct val="45000"/>
              <a:buFont typeface="StarSymbol"/>
              <a:buChar char="●"/>
              <a:defRPr lang="en-US" sz="3200" b="0" i="0" u="none" strike="noStrike">
                <a:ln>
                  <a:noFill/>
                </a:ln>
                <a:solidFill>
                  <a:srgbClr val="000000"/>
                </a:solidFill>
                <a:latin typeface="HG-MinchoL-Sun" pitchFamily="49"/>
                <a:ea typeface="HG-MinchoL-Sun" pitchFamily="49"/>
                <a:cs typeface="Tahoma" pitchFamily="2"/>
              </a:defRPr>
            </a:lvl1pPr>
            <a:lvl2pPr marL="864000" marR="0" lvl="1" indent="-288000" algn="l">
              <a:spcBef>
                <a:spcPts val="0"/>
              </a:spcBef>
              <a:spcAft>
                <a:spcPts val="0"/>
              </a:spcAft>
              <a:buClr>
                <a:srgbClr val="000000"/>
              </a:buClr>
              <a:buSzPct val="75000"/>
              <a:buFont typeface="StarSymbol"/>
              <a:buChar char="–"/>
              <a:defRPr lang="en-US" sz="2800" b="0" i="0" u="none" strike="noStrike">
                <a:ln>
                  <a:noFill/>
                </a:ln>
                <a:solidFill>
                  <a:srgbClr val="000000"/>
                </a:solidFill>
                <a:latin typeface="HG-MinchoL-Sun" pitchFamily="49"/>
                <a:ea typeface="HG-MinchoL-Sun" pitchFamily="49"/>
                <a:cs typeface="Tahoma" pitchFamily="2"/>
              </a:defRPr>
            </a:lvl2pPr>
            <a:lvl3pPr marL="1296000" marR="0" lvl="2" indent="-216000" algn="l">
              <a:spcBef>
                <a:spcPts val="0"/>
              </a:spcBef>
              <a:spcAft>
                <a:spcPts val="0"/>
              </a:spcAft>
              <a:buClr>
                <a:srgbClr val="000000"/>
              </a:buClr>
              <a:buSzPct val="45000"/>
              <a:buFont typeface="StarSymbol"/>
              <a:buChar char="●"/>
              <a:defRPr lang="en-US" sz="2400" b="0" i="0" u="none" strike="noStrike">
                <a:ln>
                  <a:noFill/>
                </a:ln>
                <a:solidFill>
                  <a:srgbClr val="000000"/>
                </a:solidFill>
                <a:latin typeface="HG-MinchoL-Sun" pitchFamily="49"/>
                <a:ea typeface="HG-MinchoL-Sun" pitchFamily="49"/>
                <a:cs typeface="Tahoma" pitchFamily="2"/>
              </a:defRPr>
            </a:lvl3pPr>
            <a:lvl4pPr marL="1728000" marR="0" lvl="3" indent="-216000" algn="l">
              <a:spcBef>
                <a:spcPts val="0"/>
              </a:spcBef>
              <a:spcAft>
                <a:spcPts val="0"/>
              </a:spcAft>
              <a:buClr>
                <a:srgbClr val="000000"/>
              </a:buClr>
              <a:buSzPct val="75000"/>
              <a:buFont typeface="StarSymbol"/>
              <a:buChar char="–"/>
              <a:defRPr lang="en-US" sz="2000" b="0" i="0" u="none" strike="noStrike">
                <a:ln>
                  <a:noFill/>
                </a:ln>
                <a:solidFill>
                  <a:srgbClr val="000000"/>
                </a:solidFill>
                <a:latin typeface="HG-MinchoL-Sun" pitchFamily="49"/>
                <a:ea typeface="HG-MinchoL-Sun" pitchFamily="49"/>
                <a:cs typeface="Tahoma" pitchFamily="2"/>
              </a:defRPr>
            </a:lvl4pPr>
            <a:lvl5pPr marL="2160000" marR="0" lvl="4"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5pPr>
            <a:lvl6pPr marL="2592000" marR="0" lvl="5"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6pPr>
            <a:lvl7pPr marL="3024000" marR="0" lvl="6"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7pPr>
            <a:lvl8pPr marL="3456000" marR="0" lvl="7"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8pPr>
            <a:lvl9pPr marL="3887999" marR="0" lvl="8" indent="-216000" algn="l">
              <a:spcBef>
                <a:spcPts val="0"/>
              </a:spcBef>
              <a:spcAft>
                <a:spcPts val="0"/>
              </a:spcAft>
              <a:buClr>
                <a:srgbClr val="000000"/>
              </a:buClr>
              <a:buSzPct val="45000"/>
              <a:buFont typeface="StarSymbol"/>
              <a:buChar char="●"/>
              <a:defRPr lang="en-US" sz="2000" b="0" i="0" u="none" strike="noStrike">
                <a:ln>
                  <a:noFill/>
                </a:ln>
                <a:solidFill>
                  <a:srgbClr val="000000"/>
                </a:solidFill>
                <a:latin typeface="HG-MinchoL-Sun" pitchFamily="49"/>
                <a:ea typeface="HG-MinchoL-Sun" pitchFamily="49"/>
                <a:cs typeface="Tahoma" pitchFamily="2"/>
              </a:defRPr>
            </a:lvl9pPr>
          </a:lstStyle>
          <a:p>
            <a:pPr lvl="0">
              <a:lnSpc>
                <a:spcPct val="150000"/>
              </a:lnSpc>
              <a:buNone/>
            </a:pPr>
            <a:r>
              <a:rPr lang="en-US" altLang="ja-JP" dirty="0" smtClean="0">
                <a:latin typeface="+mn-ea"/>
                <a:ea typeface="+mn-ea"/>
              </a:rPr>
              <a:t>[</a:t>
            </a:r>
            <a:r>
              <a:rPr lang="ja-JP" altLang="en-US" dirty="0" smtClean="0">
                <a:latin typeface="+mn-ea"/>
                <a:ea typeface="+mn-ea"/>
              </a:rPr>
              <a:t>常微分方程式を解く</a:t>
            </a:r>
            <a:r>
              <a:rPr lang="en-US" altLang="ja-JP" dirty="0" smtClean="0">
                <a:latin typeface="+mn-ea"/>
                <a:ea typeface="+mn-ea"/>
              </a:rPr>
              <a:t>]</a:t>
            </a:r>
          </a:p>
          <a:p>
            <a:pPr>
              <a:lnSpc>
                <a:spcPct val="150000"/>
              </a:lnSpc>
              <a:buClr>
                <a:schemeClr val="accent6"/>
              </a:buClr>
              <a:buSzPct val="60000"/>
              <a:buFont typeface="Wingdings" pitchFamily="2" charset="2"/>
              <a:buChar char="u"/>
            </a:pPr>
            <a:r>
              <a:rPr lang="ja-JP" altLang="en-US" sz="2400" dirty="0" smtClean="0"/>
              <a:t>ここで重心系の座標を用いて運動方程式を書き換えると</a:t>
            </a:r>
            <a:r>
              <a:rPr lang="en-US" altLang="ja-JP" sz="2400" dirty="0" smtClean="0"/>
              <a:t>,</a:t>
            </a:r>
            <a:endParaRPr lang="en-US" sz="2400" dirty="0" smtClean="0"/>
          </a:p>
          <a:p>
            <a:pPr lvl="0">
              <a:lnSpc>
                <a:spcPct val="150000"/>
              </a:lnSpc>
              <a:buNone/>
            </a:pPr>
            <a:endParaRPr lang="en-US" sz="2400" dirty="0" smtClean="0"/>
          </a:p>
          <a:p>
            <a:pPr lvl="0">
              <a:lnSpc>
                <a:spcPct val="150000"/>
              </a:lnSpc>
              <a:buNone/>
            </a:pPr>
            <a:endParaRPr lang="en-US" sz="2400" dirty="0" smtClean="0"/>
          </a:p>
          <a:p>
            <a:pPr>
              <a:lnSpc>
                <a:spcPct val="200000"/>
              </a:lnSpc>
              <a:buNone/>
            </a:pPr>
            <a:endParaRPr lang="en-US" altLang="ja-JP" sz="2000" dirty="0" smtClean="0"/>
          </a:p>
          <a:p>
            <a:pPr>
              <a:lnSpc>
                <a:spcPct val="200000"/>
              </a:lnSpc>
              <a:buNone/>
            </a:pPr>
            <a:endParaRPr lang="en-US" altLang="ja-JP" sz="2000" dirty="0" smtClean="0"/>
          </a:p>
          <a:p>
            <a:pPr>
              <a:buNone/>
            </a:pPr>
            <a:r>
              <a:rPr lang="ja-JP" altLang="en-US" sz="1800" dirty="0" smtClean="0"/>
              <a:t>                                                             </a:t>
            </a:r>
            <a:r>
              <a:rPr lang="en-US" sz="1800" dirty="0" smtClean="0"/>
              <a:t>(</a:t>
            </a:r>
            <a:r>
              <a:rPr lang="ja-JP" altLang="en-US" sz="1800" dirty="0" smtClean="0"/>
              <a:t>ただし</a:t>
            </a:r>
            <a:r>
              <a:rPr lang="en-US" altLang="ja-JP" sz="1800" dirty="0" smtClean="0"/>
              <a:t>, </a:t>
            </a:r>
            <a:r>
              <a:rPr lang="en-US" sz="1800" i="1" dirty="0" smtClean="0">
                <a:latin typeface="Times New Roman" pitchFamily="18" charset="0"/>
                <a:cs typeface="Times New Roman" pitchFamily="18" charset="0"/>
              </a:rPr>
              <a:t>G</a:t>
            </a:r>
            <a:r>
              <a:rPr lang="en-US" sz="1800" dirty="0" smtClean="0">
                <a:latin typeface="Times New Roman" pitchFamily="18" charset="0"/>
                <a:cs typeface="Times New Roman" pitchFamily="18" charset="0"/>
              </a:rPr>
              <a:t>=1.0</a:t>
            </a:r>
            <a:r>
              <a:rPr lang="en-US" sz="1800" dirty="0" smtClean="0"/>
              <a:t>)</a:t>
            </a:r>
            <a:endParaRPr lang="en-US" altLang="ja-JP" sz="1000" dirty="0" smtClean="0"/>
          </a:p>
          <a:p>
            <a:pPr>
              <a:lnSpc>
                <a:spcPct val="150000"/>
              </a:lnSpc>
              <a:buClr>
                <a:schemeClr val="accent6"/>
              </a:buClr>
              <a:buSzPct val="60000"/>
              <a:buFont typeface="Wingdings" pitchFamily="2" charset="2"/>
              <a:buChar char="Ø"/>
            </a:pPr>
            <a:r>
              <a:rPr lang="ja-JP" altLang="en-US" sz="2400" dirty="0" smtClean="0"/>
              <a:t>今回の計算も</a:t>
            </a:r>
            <a:r>
              <a:rPr lang="en-US" altLang="ja-JP" sz="2400" dirty="0" smtClean="0"/>
              <a:t>,</a:t>
            </a:r>
            <a:r>
              <a:rPr lang="ja-JP" altLang="en-US" sz="2400" dirty="0" smtClean="0"/>
              <a:t>前回</a:t>
            </a:r>
            <a:r>
              <a:rPr lang="en-US" sz="2400" dirty="0" err="1" smtClean="0"/>
              <a:t>と同様に</a:t>
            </a:r>
            <a:r>
              <a:rPr lang="ja-JP" altLang="en-US" sz="2400" dirty="0" smtClean="0"/>
              <a:t>二</a:t>
            </a:r>
            <a:r>
              <a:rPr lang="en-US" sz="2400" dirty="0" err="1" smtClean="0"/>
              <a:t>次のルンゲクッタ法</a:t>
            </a:r>
            <a:r>
              <a:rPr lang="en-US" sz="2400" dirty="0" smtClean="0"/>
              <a:t>(</a:t>
            </a:r>
            <a:r>
              <a:rPr lang="en-US" sz="2400" dirty="0" err="1"/>
              <a:t>改良オイラー法</a:t>
            </a:r>
            <a:r>
              <a:rPr lang="en-US" sz="2400" dirty="0"/>
              <a:t>)</a:t>
            </a:r>
            <a:r>
              <a:rPr lang="en-US" sz="2400" dirty="0" err="1" smtClean="0"/>
              <a:t>を使用する</a:t>
            </a:r>
            <a:endParaRPr lang="en-US" sz="2400" dirty="0" smtClean="0"/>
          </a:p>
          <a:p>
            <a:pPr>
              <a:buClr>
                <a:schemeClr val="accent6"/>
              </a:buClr>
              <a:buSzPct val="60000"/>
              <a:buNone/>
            </a:pPr>
            <a:endParaRPr lang="en-US" sz="2400" dirty="0"/>
          </a:p>
        </p:txBody>
      </p:sp>
      <p:graphicFrame>
        <p:nvGraphicFramePr>
          <p:cNvPr id="6" name="オブジェクト 5"/>
          <p:cNvGraphicFramePr>
            <a:graphicFrameLocks noChangeAspect="1"/>
          </p:cNvGraphicFramePr>
          <p:nvPr/>
        </p:nvGraphicFramePr>
        <p:xfrm>
          <a:off x="540589" y="3168863"/>
          <a:ext cx="4211928" cy="2196478"/>
        </p:xfrm>
        <a:graphic>
          <a:graphicData uri="http://schemas.openxmlformats.org/presentationml/2006/ole">
            <p:oleObj spid="_x0000_s2051" name="数式" r:id="rId4" imgW="2971800" imgH="1549080" progId="Equation.3">
              <p:embed/>
            </p:oleObj>
          </a:graphicData>
        </a:graphic>
      </p:graphicFrame>
      <p:graphicFrame>
        <p:nvGraphicFramePr>
          <p:cNvPr id="2053" name="Object 5"/>
          <p:cNvGraphicFramePr>
            <a:graphicFrameLocks noChangeAspect="1"/>
          </p:cNvGraphicFramePr>
          <p:nvPr/>
        </p:nvGraphicFramePr>
        <p:xfrm>
          <a:off x="5392001" y="3132190"/>
          <a:ext cx="4041362" cy="2210925"/>
        </p:xfrm>
        <a:graphic>
          <a:graphicData uri="http://schemas.openxmlformats.org/presentationml/2006/ole">
            <p:oleObj spid="_x0000_s2053" name="数式" r:id="rId5" imgW="2831760" imgH="1549080" progId="Equation.3">
              <p:embed/>
            </p:oleObj>
          </a:graphicData>
        </a:graphic>
      </p:graphicFrame>
      <p:sp>
        <p:nvSpPr>
          <p:cNvPr id="7" name="下矢印 6"/>
          <p:cNvSpPr/>
          <p:nvPr/>
        </p:nvSpPr>
        <p:spPr bwMode="auto">
          <a:xfrm rot="16200000">
            <a:off x="4968283" y="4068777"/>
            <a:ext cx="216068" cy="504056"/>
          </a:xfrm>
          <a:prstGeom prst="downArrow">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395" tIns="45697" rIns="91395" bIns="45697" numCol="1" rtlCol="0" anchor="t" anchorCtr="0" compatLnSpc="1">
            <a:prstTxWarp prst="textNoShape">
              <a:avLst/>
            </a:prstTxWarp>
          </a:bodyPr>
          <a:lstStyle/>
          <a:p>
            <a:pPr fontAlgn="base">
              <a:spcBef>
                <a:spcPct val="0"/>
              </a:spcBef>
              <a:spcAft>
                <a:spcPct val="0"/>
              </a:spcAft>
            </a:pPr>
            <a:endParaRPr kumimoji="0" lang="ja-JP" altLang="en-US" dirty="0" smtClean="0">
              <a:solidFill>
                <a:srgbClr val="00B050"/>
              </a:solidFill>
              <a:latin typeface="Arial"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宇宙/地球（001）">
  <a:themeElements>
    <a:clrScheme name="宇宙/地球（00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宇宙/地球（00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sz="1800" b="0" i="0" u="none" strike="noStrike" cap="none" normalizeH="0" baseline="0" smtClean="0">
            <a:ln>
              <a:noFill/>
            </a:ln>
            <a:solidFill>
              <a:schemeClr val="tx1"/>
            </a:solidFill>
            <a:effectLst/>
            <a:latin typeface="Arial" pitchFamily="34"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sz="1800" b="0" i="0" u="none" strike="noStrike" cap="none" normalizeH="0" baseline="0" smtClean="0">
            <a:ln>
              <a:noFill/>
            </a:ln>
            <a:solidFill>
              <a:schemeClr val="tx1"/>
            </a:solidFill>
            <a:effectLst/>
            <a:latin typeface="Arial" pitchFamily="34" charset="0"/>
            <a:ea typeface="ＭＳ Ｐゴシック" pitchFamily="50" charset="-128"/>
          </a:defRPr>
        </a:defPPr>
      </a:lstStyle>
    </a:lnDef>
  </a:objectDefaults>
  <a:extraClrSchemeLst>
    <a:extraClrScheme>
      <a:clrScheme name="宇宙/地球（00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宇宙/地球（00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宇宙/地球（00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宇宙/地球（00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宇宙/地球（00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宇宙/地球（00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宇宙/地球（00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宇宙/地球（00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宇宙/地球（00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宇宙/地球（00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宇宙/地球（00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宇宙/地球（00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1256</TotalTime>
  <Words>1057</Words>
  <Application>Microsoft Office PowerPoint</Application>
  <PresentationFormat>ユーザー設定</PresentationFormat>
  <Paragraphs>217</Paragraphs>
  <Slides>17</Slides>
  <Notes>12</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17</vt:i4>
      </vt:variant>
    </vt:vector>
  </HeadingPairs>
  <TitlesOfParts>
    <vt:vector size="19" baseType="lpstr">
      <vt:lpstr>宇宙/地球（001）</vt:lpstr>
      <vt:lpstr>数式</vt:lpstr>
      <vt:lpstr>2010 年度 ITPASS 実習 (2010/07/09) 数値計算実習 その 2</vt:lpstr>
      <vt:lpstr>目次</vt:lpstr>
      <vt:lpstr>スライド 3</vt:lpstr>
      <vt:lpstr>0.前回のおさらい</vt:lpstr>
      <vt:lpstr>スライド 5</vt:lpstr>
      <vt:lpstr>1.天体が三つの場合</vt:lpstr>
      <vt:lpstr>1.天体が三つの場合</vt:lpstr>
      <vt:lpstr>1.天体が三つの場合</vt:lpstr>
      <vt:lpstr>1.天体が三つの場合</vt:lpstr>
      <vt:lpstr>1.天体が三つの場合</vt:lpstr>
      <vt:lpstr>スライド 11</vt:lpstr>
      <vt:lpstr>2.実習編</vt:lpstr>
      <vt:lpstr>2.実習編</vt:lpstr>
      <vt:lpstr>2.実習編</vt:lpstr>
      <vt:lpstr>2.実習編</vt:lpstr>
      <vt:lpstr>今日の一冊</vt:lpstr>
      <vt:lpstr>参考資料</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Ando Yuta</dc:creator>
  <cp:lastModifiedBy>ando</cp:lastModifiedBy>
  <cp:revision>118</cp:revision>
  <dcterms:created xsi:type="dcterms:W3CDTF">2010-07-02T02:13:59Z</dcterms:created>
  <dcterms:modified xsi:type="dcterms:W3CDTF">2010-07-09T02:05:03Z</dcterms:modified>
</cp:coreProperties>
</file>