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CF74A-77FD-486B-A7BA-BD915505D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08CE6D2-A859-4B5F-B64A-70CC8C13D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95C078-BDC2-4402-8F87-2F2056EA7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7EEF4C-B2FA-4726-A435-5E08D22DD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349426-31AC-40FC-AF36-972571FB4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84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4A96DD-BE08-491D-9EA5-6878A3E5B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4058EE-AA31-46C5-B45F-1B33B9A0D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B0E33E-FA44-4B81-AAB5-E00B4B6DD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628547-410C-400B-A735-1D773600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FBE9DE-CB6A-43E5-8567-4405B2C94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21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705BAF1-8E3C-4E7C-868D-A8A4A64623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7F9768-4EFA-4041-9E18-A5B1822D7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4AB21A-4410-4FF6-A3FF-CFF32D2D5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CC0CA-AE4A-4B09-B8DD-02ECCAFB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FE597E-5338-42A9-827E-D6F5B08DB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12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9BB4E-CEB9-4CC8-BE59-C40AC850E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0B2A77-4944-4269-81BA-349A3FB08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51A65C-CE08-4DC3-BDEE-5AB9E410F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76815E-452D-4345-B0F6-88F9D22FF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D42F43-F4E3-4C95-BFFA-FFA27E2E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4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9E4418-AB93-461B-BBF0-022F3E083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220B7C-E987-4862-9BF5-F96AAF1FD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33ADB3-932C-48AF-8A18-B12EA457A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21B6D1-6129-4EE8-AC49-0C059A28D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802ECE-9C3B-4432-B834-25092379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36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3A4233-8C36-419F-B28A-7671B6BB1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CAB872-D707-4A56-8BB9-59FDF3CAA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D84220-CB86-4C79-9026-8430189A8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2793B3-80B7-4ECC-97DD-C37109D7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41F0D6-29E5-47F2-9433-3789232FF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BD4CD3-EE82-4642-AD2C-9E4420F3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22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48E2A8-97F6-4EE1-8137-15FD79225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DBF1AD-3AA3-4561-B583-FC4BF69EB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353692-DBDB-4DD0-8865-7034CE5A7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52982DF-DD12-4C60-9D01-7BE8113E57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4C8C8B9-8A38-4414-94CF-D459FCA24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7AF2EDB-1627-4F10-BBF1-3F320A7AB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BA59626-95D3-41CD-82ED-46C4097EA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64DDE5-F1CC-42DA-BA94-B852C1C9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2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B10EBA-742F-4AAE-AC60-A2853C204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F68054-AC23-4D72-8808-EF66171D5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D48163-90AF-4AFD-9911-3D6472907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A294AD-5ED7-4FC6-97A4-BEEE23DE4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05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BA1033B-1E33-4439-9023-CE7524846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EECB31-4CA0-4CF4-883B-665DC6357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A5894B-EC79-4D07-AA0A-A013B3C91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09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C02EB1-D9AF-4F89-817A-890C364BC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B35259-8E5B-4597-BC93-1FD619795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CB0EE47-B96B-4F72-9C59-14CBEDDBA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08810B-C82F-4495-BA65-2079E2AE0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4AC06F-5604-462A-AE17-03C7E5B42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8B0F4B-DB47-499E-B6DF-0B40A7B5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5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99420B-F271-49DD-BBF4-DF7EA08B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BE0A6F3-D662-41F9-9F1C-14D2A206F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CE6954C-9A96-40C6-9DF9-4E27EAB94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309584-3D22-45AB-89D4-73EDC7D9A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823058-9232-466E-942D-AE35723A8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404F7A-EC84-4E8D-A9CA-9E369AEC8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71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5CF6377-5837-4965-9D90-FF917219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DA7D33-47D2-4EAB-AF92-EFB165D3A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5D2F0E-C0A1-473B-8ADD-E3C280C33E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5D513-7A77-406A-9FD9-B9EFA613C978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E6BDFF-A13B-4015-9FF4-7335127EB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ECBC63-185D-4340-AF3F-4FDF0DAD7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292D9-3E63-4C8B-847C-7B51F52A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51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obe-u-ac-jp.zoom.us/j/83936206474?pwd=UUZZRmdydFp2Y1YxY1hnNVRNQ0hVUT0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94552D-FEB1-4239-8B56-177DBBA6D69C}"/>
              </a:ext>
            </a:extLst>
          </p:cNvPr>
          <p:cNvSpPr txBox="1"/>
          <p:nvPr/>
        </p:nvSpPr>
        <p:spPr>
          <a:xfrm>
            <a:off x="1447137" y="1200647"/>
            <a:ext cx="1044548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Yoshiyuki Takahashi</a:t>
            </a:r>
            <a:r>
              <a:rPr lang="ja-JP" altLang="en-US" dirty="0" err="1"/>
              <a:t>さんが</a:t>
            </a:r>
            <a:r>
              <a:rPr lang="ja-JP" altLang="en-US" dirty="0"/>
              <a:t>あなたを予約された</a:t>
            </a:r>
            <a:r>
              <a:rPr lang="en-US" altLang="ja-JP" dirty="0"/>
              <a:t>Zoom</a:t>
            </a:r>
            <a:r>
              <a:rPr lang="ja-JP" altLang="en-US" dirty="0"/>
              <a:t>ミーティングに招待しています。</a:t>
            </a:r>
          </a:p>
          <a:p>
            <a:endParaRPr lang="ja-JP" altLang="en-US" dirty="0"/>
          </a:p>
          <a:p>
            <a:r>
              <a:rPr lang="ja-JP" altLang="en-US" dirty="0"/>
              <a:t>トピック</a:t>
            </a:r>
            <a:r>
              <a:rPr lang="en-US" altLang="ja-JP" dirty="0"/>
              <a:t>: 2022 </a:t>
            </a:r>
            <a:r>
              <a:rPr lang="ja-JP" altLang="en-US" dirty="0"/>
              <a:t>大気科学</a:t>
            </a:r>
          </a:p>
          <a:p>
            <a:r>
              <a:rPr lang="ja-JP" altLang="en-US" dirty="0"/>
              <a:t>時間</a:t>
            </a:r>
            <a:r>
              <a:rPr lang="en-US" altLang="ja-JP" dirty="0"/>
              <a:t>: </a:t>
            </a:r>
            <a:r>
              <a:rPr lang="ja-JP" altLang="en-US" dirty="0"/>
              <a:t>こちらは定期的ミーティングです いつでも</a:t>
            </a:r>
          </a:p>
          <a:p>
            <a:endParaRPr lang="ja-JP" altLang="en-US" dirty="0"/>
          </a:p>
          <a:p>
            <a:r>
              <a:rPr lang="en-US" altLang="ja-JP" dirty="0"/>
              <a:t>Zoom</a:t>
            </a:r>
            <a:r>
              <a:rPr lang="ja-JP" altLang="en-US" dirty="0"/>
              <a:t>ミーティングに参加する</a:t>
            </a:r>
          </a:p>
          <a:p>
            <a:r>
              <a:rPr lang="en-US" altLang="ja-JP" dirty="0">
                <a:hlinkClick r:id="rId2"/>
              </a:rPr>
              <a:t>https://kobe-u-ac-jp.zoom.us/j/83936206474?pwd=UUZZRmdydFp2Y1YxY1hnNVRNQ0hVUT09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ミーティング</a:t>
            </a:r>
            <a:r>
              <a:rPr lang="en-US" altLang="ja-JP" dirty="0"/>
              <a:t>ID: 839 3620 6474</a:t>
            </a:r>
          </a:p>
          <a:p>
            <a:r>
              <a:rPr lang="ja-JP" altLang="en-US" dirty="0"/>
              <a:t>パスコード</a:t>
            </a:r>
            <a:r>
              <a:rPr lang="en-US" altLang="ja-JP" dirty="0"/>
              <a:t>: 745842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2434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Yoshiyuki</dc:creator>
  <cp:lastModifiedBy>Takahashi Yoshiyuki</cp:lastModifiedBy>
  <cp:revision>1</cp:revision>
  <dcterms:created xsi:type="dcterms:W3CDTF">2022-11-14T03:20:21Z</dcterms:created>
  <dcterms:modified xsi:type="dcterms:W3CDTF">2022-11-14T03:20:45Z</dcterms:modified>
</cp:coreProperties>
</file>