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-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16CB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90924" autoAdjust="0"/>
  </p:normalViewPr>
  <p:slideViewPr>
    <p:cSldViewPr>
      <p:cViewPr varScale="1">
        <p:scale>
          <a:sx n="87" d="100"/>
          <a:sy n="87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95325" y="3505200"/>
            <a:ext cx="7773988" cy="76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16CB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20574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657600"/>
            <a:ext cx="6400800" cy="19812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pic>
        <p:nvPicPr>
          <p:cNvPr id="1027" name="Picture 3" descr="C:\Users\yot\Documents\My-files\yot\いろいろ\ppt_templates\itpass-logo-like\itpass-logo-2014-03-15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" y="-17552"/>
            <a:ext cx="1343405" cy="617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975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9227-A024-4A54-B0DD-71B51C6DC2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7214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06C3C-323A-42B0-BAD4-FC0489CB69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629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98425"/>
            <a:ext cx="1943100" cy="59975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98425"/>
            <a:ext cx="5676900" cy="59975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71D92-5516-41BC-9970-4656CD1BF2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3898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D38F7-FD22-48F6-8F4C-5C0F44DC1A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3514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097850"/>
            <a:ext cx="3810000" cy="5067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097850"/>
            <a:ext cx="3810000" cy="506745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1B4AD-5113-4EDB-B6CA-539755A8EA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218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124549"/>
            <a:ext cx="7772400" cy="24350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7"/>
          </p:nvPr>
        </p:nvSpPr>
        <p:spPr>
          <a:xfrm>
            <a:off x="697015" y="3716837"/>
            <a:ext cx="7772400" cy="24350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8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9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E0E79-504E-4329-85C8-8401F40EA1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3650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5180-DD74-4F79-A43D-E4BE930557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183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1A99-B17D-4DAD-A160-7A41469E96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8067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FFE7E-31C2-4647-900E-F2D0B7B36D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3630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61E3C-FC9E-4568-80BE-6C9291D9C8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062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18FE5-6F8C-446B-A31C-8CB24B14CE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5141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1588" y="0"/>
            <a:ext cx="9155112" cy="914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16CB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1588" y="6354763"/>
            <a:ext cx="9145587" cy="503237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016CBA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8425"/>
            <a:ext cx="7773988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06488"/>
            <a:ext cx="7772400" cy="505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82675" y="6434138"/>
            <a:ext cx="19050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34138"/>
            <a:ext cx="28956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56325" y="6434138"/>
            <a:ext cx="190500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C197FE1-0935-46BC-BEA3-AEB9DB5B93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2052" name="Picture 4" descr="C:\Users\yot\Documents\My-files\yot\いろいろ\ppt_templates\itpass-logo-like\itpass-logo-white-2014-04-18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805" y="6364595"/>
            <a:ext cx="99536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pitchFamily="-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ja-JP" altLang="ja-JP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 smtClean="0"/>
          </a:p>
        </p:txBody>
      </p:sp>
      <p:sp>
        <p:nvSpPr>
          <p:cNvPr id="4099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pass_v1">
  <a:themeElements>
    <a:clrScheme name="">
      <a:dk1>
        <a:srgbClr val="000000"/>
      </a:dk1>
      <a:lt1>
        <a:srgbClr val="0080FF"/>
      </a:lt1>
      <a:dk2>
        <a:srgbClr val="FFFFFF"/>
      </a:dk2>
      <a:lt2>
        <a:srgbClr val="B3B3B3"/>
      </a:lt2>
      <a:accent1>
        <a:srgbClr val="0080FF"/>
      </a:accent1>
      <a:accent2>
        <a:srgbClr val="004080"/>
      </a:accent2>
      <a:accent3>
        <a:srgbClr val="AAC0FF"/>
      </a:accent3>
      <a:accent4>
        <a:srgbClr val="000000"/>
      </a:accent4>
      <a:accent5>
        <a:srgbClr val="AAC0FF"/>
      </a:accent5>
      <a:accent6>
        <a:srgbClr val="003973"/>
      </a:accent6>
      <a:hlink>
        <a:srgbClr val="0000FF"/>
      </a:hlink>
      <a:folHlink>
        <a:srgbClr val="800040"/>
      </a:folHlink>
    </a:clrScheme>
    <a:fontScheme name="Office ​​テーマ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​​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​​テーマ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​​テーマ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itpass_v1</Template>
  <TotalTime>22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itpass_v1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yot</cp:lastModifiedBy>
  <cp:revision>3</cp:revision>
  <dcterms:created xsi:type="dcterms:W3CDTF">2013-07-05T03:10:41Z</dcterms:created>
  <dcterms:modified xsi:type="dcterms:W3CDTF">2014-04-18T07:28:55Z</dcterms:modified>
</cp:coreProperties>
</file>